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20"/>
  </p:notesMasterIdLst>
  <p:sldIdLst>
    <p:sldId id="339" r:id="rId2"/>
    <p:sldId id="391" r:id="rId3"/>
    <p:sldId id="392" r:id="rId4"/>
    <p:sldId id="396" r:id="rId5"/>
    <p:sldId id="397" r:id="rId6"/>
    <p:sldId id="395" r:id="rId7"/>
    <p:sldId id="398" r:id="rId8"/>
    <p:sldId id="400" r:id="rId9"/>
    <p:sldId id="401" r:id="rId10"/>
    <p:sldId id="403" r:id="rId11"/>
    <p:sldId id="404" r:id="rId12"/>
    <p:sldId id="405" r:id="rId13"/>
    <p:sldId id="406" r:id="rId14"/>
    <p:sldId id="408" r:id="rId15"/>
    <p:sldId id="407" r:id="rId16"/>
    <p:sldId id="410" r:id="rId17"/>
    <p:sldId id="409" r:id="rId18"/>
    <p:sldId id="41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8975" initials="3" lastIdx="0" clrIdx="0">
    <p:extLst>
      <p:ext uri="{19B8F6BF-5375-455C-9EA6-DF929625EA0E}">
        <p15:presenceInfo xmlns:p15="http://schemas.microsoft.com/office/powerpoint/2012/main" userId="6ee9e72bed9784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C806D1-E371-494C-AB2A-00D502706AFB}">
  <a:tblStyle styleId="{0AC806D1-E371-494C-AB2A-00D502706A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9F838F-D2A8-4003-82D4-ED4C7C99B3D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2294" autoAdjust="0"/>
  </p:normalViewPr>
  <p:slideViewPr>
    <p:cSldViewPr snapToGrid="0">
      <p:cViewPr varScale="1">
        <p:scale>
          <a:sx n="91" d="100"/>
          <a:sy n="91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716700" y="511025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361" y="1349043"/>
            <a:ext cx="69870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M</a:t>
            </a:r>
            <a:r>
              <a:rPr lang="en-US" sz="6000" b="1" dirty="0" smtClean="0">
                <a:solidFill>
                  <a:srgbClr val="FFFFFF"/>
                </a:solidFill>
              </a:rPr>
              <a:t>EDIA </a:t>
            </a:r>
            <a:r>
              <a:rPr lang="en-US" sz="6000" b="1" dirty="0">
                <a:solidFill>
                  <a:srgbClr val="FFFFFF"/>
                </a:solidFill>
              </a:rPr>
              <a:t/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DHE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00"/>
                </a:solidFill>
              </a:rPr>
              <a:t>K</a:t>
            </a:r>
            <a:r>
              <a:rPr lang="en-US" sz="6000" b="1" dirty="0">
                <a:solidFill>
                  <a:srgbClr val="FFFFFF"/>
                </a:solidFill>
              </a:rPr>
              <a:t>OMUNIKIM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00"/>
                </a:solidFill>
              </a:rPr>
              <a:t>N</a:t>
            </a:r>
            <a:r>
              <a:rPr lang="en-US" sz="6000" b="1" dirty="0">
                <a:solidFill>
                  <a:srgbClr val="FFFFFF"/>
                </a:solidFill>
              </a:rPr>
              <a:t>D</a:t>
            </a:r>
            <a: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6000" b="1" dirty="0">
                <a:solidFill>
                  <a:srgbClr val="FFFFFF"/>
                </a:solidFill>
              </a:rPr>
              <a:t>RKULTUROR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93041" y="216507"/>
            <a:ext cx="251062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STUDIO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8" name="Google Shape;9045;p83"/>
          <p:cNvSpPr/>
          <p:nvPr/>
        </p:nvSpPr>
        <p:spPr>
          <a:xfrm>
            <a:off x="7964557" y="4055166"/>
            <a:ext cx="972349" cy="892632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May be an image of 3 people, people standing, people sitting and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0" y="-1"/>
            <a:ext cx="5153691" cy="51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y be an image of 4 people, people standing and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32" y="542748"/>
            <a:ext cx="5736568" cy="43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025"/>
            <a:ext cx="3250611" cy="43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97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303" y="-73573"/>
            <a:ext cx="5278484" cy="3104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49" y="1849821"/>
            <a:ext cx="5186820" cy="32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83" y="1324303"/>
            <a:ext cx="5907052" cy="3927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2" y="-1"/>
            <a:ext cx="5796757" cy="35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511024"/>
            <a:ext cx="9144000" cy="4173991"/>
          </a:xfrm>
        </p:spPr>
        <p:txBody>
          <a:bodyPr/>
          <a:lstStyle/>
          <a:p>
            <a:pPr lvl="0">
              <a:buClr>
                <a:srgbClr val="000000"/>
              </a:buClr>
              <a:buSzTx/>
            </a:pPr>
            <a:r>
              <a:rPr lang="en-US" sz="4800" b="1" dirty="0" smtClean="0"/>
              <a:t>REVISTA</a:t>
            </a:r>
            <a:r>
              <a:rPr lang="en-US" sz="6600" b="1" dirty="0" smtClean="0"/>
              <a:t> </a:t>
            </a:r>
            <a:r>
              <a:rPr lang="en-US" sz="6000" b="1" dirty="0" smtClean="0">
                <a:solidFill>
                  <a:srgbClr val="FFFF00"/>
                </a:solidFill>
              </a:rPr>
              <a:t>UNT-STUDENTI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4000" b="1" dirty="0" err="1" smtClean="0">
                <a:solidFill>
                  <a:schemeClr val="bg1"/>
                </a:solidFill>
              </a:rPr>
              <a:t>në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800" b="1" dirty="0">
                <a:solidFill>
                  <a:srgbClr val="FFFFFF"/>
                </a:solidFill>
              </a:rPr>
              <a:t>UNIVERSITETIN</a:t>
            </a:r>
            <a:r>
              <a:rPr lang="en-US" sz="5400" b="1" dirty="0">
                <a:solidFill>
                  <a:srgbClr val="FFFFFF"/>
                </a:solidFill>
              </a:rPr>
              <a:t/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7200" b="1" dirty="0">
                <a:solidFill>
                  <a:srgbClr val="FFFF00"/>
                </a:solidFill>
              </a:rPr>
              <a:t>“NËNË TEREZA”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NË SHKUP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7" y="0"/>
            <a:ext cx="3634982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21" y="0"/>
            <a:ext cx="35995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735" y="186346"/>
            <a:ext cx="6789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Afati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</a:t>
            </a:r>
            <a:r>
              <a:rPr lang="en-US" sz="4000" dirty="0" smtClean="0">
                <a:solidFill>
                  <a:schemeClr val="bg1"/>
                </a:solidFill>
              </a:rPr>
              <a:t> pare </a:t>
            </a:r>
            <a:r>
              <a:rPr lang="en-US" sz="4000" dirty="0" err="1" smtClean="0">
                <a:solidFill>
                  <a:schemeClr val="bg1"/>
                </a:solidFill>
              </a:rPr>
              <a:t>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regjistrimeve</a:t>
            </a:r>
            <a:r>
              <a:rPr lang="en-US" sz="40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4800" dirty="0">
                <a:solidFill>
                  <a:srgbClr val="FFFF00"/>
                </a:solidFill>
              </a:rPr>
              <a:t>24-30 </a:t>
            </a:r>
            <a:r>
              <a:rPr lang="en-US" sz="4800" dirty="0" err="1">
                <a:solidFill>
                  <a:srgbClr val="FFFF00"/>
                </a:solidFill>
              </a:rPr>
              <a:t>Gusht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6226" y="2064571"/>
            <a:ext cx="7749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Afati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dyte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regjistrimeve</a:t>
            </a:r>
            <a:r>
              <a:rPr lang="en-US" sz="40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4000" dirty="0">
                <a:solidFill>
                  <a:srgbClr val="FFFF00"/>
                </a:solidFill>
              </a:rPr>
              <a:t>11-14 </a:t>
            </a:r>
            <a:r>
              <a:rPr lang="en-US" sz="4000" dirty="0" err="1">
                <a:solidFill>
                  <a:srgbClr val="FFFF00"/>
                </a:solidFill>
              </a:rPr>
              <a:t>Shtator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109" y="3613468"/>
            <a:ext cx="7240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Afati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trete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regjistrimeve</a:t>
            </a:r>
            <a:r>
              <a:rPr lang="en-US" sz="40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4000" dirty="0">
                <a:solidFill>
                  <a:srgbClr val="FFFF00"/>
                </a:solidFill>
              </a:rPr>
              <a:t>25 </a:t>
            </a:r>
            <a:r>
              <a:rPr lang="en-US" sz="4000" dirty="0" err="1">
                <a:solidFill>
                  <a:srgbClr val="FFFF00"/>
                </a:solidFill>
              </a:rPr>
              <a:t>Shtator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5" y="245454"/>
            <a:ext cx="8760092" cy="686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1688" y="1311703"/>
            <a:ext cx="4654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</a:t>
            </a:r>
            <a:r>
              <a:rPr lang="en-US" sz="4000" dirty="0" smtClean="0">
                <a:solidFill>
                  <a:schemeClr val="bg1"/>
                </a:solidFill>
              </a:rPr>
              <a:t>edia.unt.edu.mk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6813" y="2284218"/>
            <a:ext cx="685796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www.unt.edu.mk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www.facebook.com/</a:t>
            </a:r>
            <a:r>
              <a:rPr lang="en-US" sz="4000" dirty="0" smtClean="0">
                <a:solidFill>
                  <a:srgbClr val="FFFF00"/>
                </a:solidFill>
              </a:rPr>
              <a:t>untshkup</a:t>
            </a: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12" name="Google Shape;10600;p88"/>
          <p:cNvGrpSpPr/>
          <p:nvPr/>
        </p:nvGrpSpPr>
        <p:grpSpPr>
          <a:xfrm>
            <a:off x="1487946" y="2299552"/>
            <a:ext cx="876564" cy="842247"/>
            <a:chOff x="-4932650" y="2046625"/>
            <a:chExt cx="293025" cy="291250"/>
          </a:xfrm>
          <a:solidFill>
            <a:srgbClr val="FFC000"/>
          </a:solidFill>
        </p:grpSpPr>
        <p:sp>
          <p:nvSpPr>
            <p:cNvPr id="13" name="Google Shape;10601;p88"/>
            <p:cNvSpPr/>
            <p:nvPr/>
          </p:nvSpPr>
          <p:spPr>
            <a:xfrm>
              <a:off x="-4932650" y="2046625"/>
              <a:ext cx="293025" cy="291250"/>
            </a:xfrm>
            <a:custGeom>
              <a:avLst/>
              <a:gdLst/>
              <a:ahLst/>
              <a:cxnLst/>
              <a:rect l="l" t="t" r="r" b="b"/>
              <a:pathLst>
                <a:path w="11721" h="11650" extrusionOk="0">
                  <a:moveTo>
                    <a:pt x="7625" y="694"/>
                  </a:moveTo>
                  <a:cubicBezTo>
                    <a:pt x="9515" y="694"/>
                    <a:pt x="11059" y="2206"/>
                    <a:pt x="11059" y="4096"/>
                  </a:cubicBezTo>
                  <a:cubicBezTo>
                    <a:pt x="11059" y="5987"/>
                    <a:pt x="9515" y="7530"/>
                    <a:pt x="7625" y="7530"/>
                  </a:cubicBezTo>
                  <a:cubicBezTo>
                    <a:pt x="5735" y="7530"/>
                    <a:pt x="4223" y="5987"/>
                    <a:pt x="4223" y="4096"/>
                  </a:cubicBezTo>
                  <a:cubicBezTo>
                    <a:pt x="4223" y="2206"/>
                    <a:pt x="5735" y="694"/>
                    <a:pt x="7625" y="694"/>
                  </a:cubicBezTo>
                  <a:close/>
                  <a:moveTo>
                    <a:pt x="3344" y="8066"/>
                  </a:moveTo>
                  <a:cubicBezTo>
                    <a:pt x="3435" y="8066"/>
                    <a:pt x="3529" y="8098"/>
                    <a:pt x="3593" y="8161"/>
                  </a:cubicBezTo>
                  <a:cubicBezTo>
                    <a:pt x="3719" y="8287"/>
                    <a:pt x="3719" y="8507"/>
                    <a:pt x="3593" y="8633"/>
                  </a:cubicBezTo>
                  <a:lnTo>
                    <a:pt x="1324" y="10870"/>
                  </a:lnTo>
                  <a:cubicBezTo>
                    <a:pt x="1277" y="10933"/>
                    <a:pt x="1190" y="10964"/>
                    <a:pt x="1100" y="10964"/>
                  </a:cubicBezTo>
                  <a:cubicBezTo>
                    <a:pt x="1009" y="10964"/>
                    <a:pt x="915" y="10933"/>
                    <a:pt x="852" y="10870"/>
                  </a:cubicBezTo>
                  <a:cubicBezTo>
                    <a:pt x="757" y="10744"/>
                    <a:pt x="757" y="10523"/>
                    <a:pt x="852" y="10397"/>
                  </a:cubicBezTo>
                  <a:lnTo>
                    <a:pt x="3120" y="8161"/>
                  </a:lnTo>
                  <a:cubicBezTo>
                    <a:pt x="3167" y="8098"/>
                    <a:pt x="3254" y="8066"/>
                    <a:pt x="3344" y="8066"/>
                  </a:cubicBezTo>
                  <a:close/>
                  <a:moveTo>
                    <a:pt x="7625" y="1"/>
                  </a:moveTo>
                  <a:cubicBezTo>
                    <a:pt x="5357" y="1"/>
                    <a:pt x="3529" y="1860"/>
                    <a:pt x="3529" y="4096"/>
                  </a:cubicBezTo>
                  <a:cubicBezTo>
                    <a:pt x="3529" y="5136"/>
                    <a:pt x="3908" y="6050"/>
                    <a:pt x="4538" y="6743"/>
                  </a:cubicBezTo>
                  <a:lnTo>
                    <a:pt x="3813" y="7467"/>
                  </a:lnTo>
                  <a:cubicBezTo>
                    <a:pt x="3673" y="7386"/>
                    <a:pt x="3520" y="7347"/>
                    <a:pt x="3367" y="7347"/>
                  </a:cubicBezTo>
                  <a:cubicBezTo>
                    <a:pt x="3106" y="7347"/>
                    <a:pt x="2846" y="7458"/>
                    <a:pt x="2647" y="7656"/>
                  </a:cubicBezTo>
                  <a:lnTo>
                    <a:pt x="379" y="9893"/>
                  </a:lnTo>
                  <a:cubicBezTo>
                    <a:pt x="1" y="10271"/>
                    <a:pt x="1" y="10964"/>
                    <a:pt x="379" y="11343"/>
                  </a:cubicBezTo>
                  <a:cubicBezTo>
                    <a:pt x="584" y="11547"/>
                    <a:pt x="852" y="11650"/>
                    <a:pt x="1119" y="11650"/>
                  </a:cubicBezTo>
                  <a:cubicBezTo>
                    <a:pt x="1387" y="11650"/>
                    <a:pt x="1655" y="11547"/>
                    <a:pt x="1860" y="11343"/>
                  </a:cubicBezTo>
                  <a:lnTo>
                    <a:pt x="4097" y="9106"/>
                  </a:lnTo>
                  <a:cubicBezTo>
                    <a:pt x="4412" y="8791"/>
                    <a:pt x="4506" y="8318"/>
                    <a:pt x="4286" y="7909"/>
                  </a:cubicBezTo>
                  <a:lnTo>
                    <a:pt x="5010" y="7215"/>
                  </a:lnTo>
                  <a:cubicBezTo>
                    <a:pt x="5703" y="7814"/>
                    <a:pt x="6648" y="8192"/>
                    <a:pt x="7625" y="8192"/>
                  </a:cubicBezTo>
                  <a:cubicBezTo>
                    <a:pt x="9925" y="8192"/>
                    <a:pt x="11721" y="6333"/>
                    <a:pt x="11721" y="4096"/>
                  </a:cubicBezTo>
                  <a:cubicBezTo>
                    <a:pt x="11721" y="1828"/>
                    <a:pt x="9893" y="1"/>
                    <a:pt x="7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602;p88"/>
            <p:cNvSpPr/>
            <p:nvPr/>
          </p:nvSpPr>
          <p:spPr>
            <a:xfrm>
              <a:off x="-4802675" y="2115050"/>
              <a:ext cx="122100" cy="86075"/>
            </a:xfrm>
            <a:custGeom>
              <a:avLst/>
              <a:gdLst/>
              <a:ahLst/>
              <a:cxnLst/>
              <a:rect l="l" t="t" r="r" b="b"/>
              <a:pathLst>
                <a:path w="4884" h="3443" extrusionOk="0">
                  <a:moveTo>
                    <a:pt x="2428" y="1"/>
                  </a:moveTo>
                  <a:cubicBezTo>
                    <a:pt x="2301" y="1"/>
                    <a:pt x="2172" y="72"/>
                    <a:pt x="2111" y="225"/>
                  </a:cubicBezTo>
                  <a:lnTo>
                    <a:pt x="1418" y="2116"/>
                  </a:lnTo>
                  <a:lnTo>
                    <a:pt x="693" y="225"/>
                  </a:lnTo>
                  <a:cubicBezTo>
                    <a:pt x="645" y="105"/>
                    <a:pt x="524" y="4"/>
                    <a:pt x="400" y="4"/>
                  </a:cubicBezTo>
                  <a:cubicBezTo>
                    <a:pt x="361" y="4"/>
                    <a:pt x="321" y="14"/>
                    <a:pt x="284" y="36"/>
                  </a:cubicBezTo>
                  <a:cubicBezTo>
                    <a:pt x="126" y="99"/>
                    <a:pt x="0" y="288"/>
                    <a:pt x="63" y="446"/>
                  </a:cubicBezTo>
                  <a:lnTo>
                    <a:pt x="1103" y="3218"/>
                  </a:lnTo>
                  <a:cubicBezTo>
                    <a:pt x="1168" y="3364"/>
                    <a:pt x="1299" y="3443"/>
                    <a:pt x="1428" y="3443"/>
                  </a:cubicBezTo>
                  <a:cubicBezTo>
                    <a:pt x="1551" y="3443"/>
                    <a:pt x="1672" y="3372"/>
                    <a:pt x="1733" y="3218"/>
                  </a:cubicBezTo>
                  <a:lnTo>
                    <a:pt x="2426" y="1328"/>
                  </a:lnTo>
                  <a:lnTo>
                    <a:pt x="3151" y="3218"/>
                  </a:lnTo>
                  <a:cubicBezTo>
                    <a:pt x="3215" y="3364"/>
                    <a:pt x="3346" y="3443"/>
                    <a:pt x="3476" y="3443"/>
                  </a:cubicBezTo>
                  <a:cubicBezTo>
                    <a:pt x="3598" y="3443"/>
                    <a:pt x="3719" y="3372"/>
                    <a:pt x="3781" y="3218"/>
                  </a:cubicBezTo>
                  <a:lnTo>
                    <a:pt x="4789" y="446"/>
                  </a:lnTo>
                  <a:cubicBezTo>
                    <a:pt x="4884" y="257"/>
                    <a:pt x="4789" y="68"/>
                    <a:pt x="4600" y="36"/>
                  </a:cubicBezTo>
                  <a:cubicBezTo>
                    <a:pt x="4562" y="14"/>
                    <a:pt x="4521" y="4"/>
                    <a:pt x="4479" y="4"/>
                  </a:cubicBezTo>
                  <a:cubicBezTo>
                    <a:pt x="4346" y="4"/>
                    <a:pt x="4207" y="105"/>
                    <a:pt x="4159" y="225"/>
                  </a:cubicBezTo>
                  <a:lnTo>
                    <a:pt x="3466" y="2116"/>
                  </a:lnTo>
                  <a:lnTo>
                    <a:pt x="2741" y="225"/>
                  </a:lnTo>
                  <a:cubicBezTo>
                    <a:pt x="2693" y="80"/>
                    <a:pt x="2561" y="1"/>
                    <a:pt x="24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0600;p88"/>
          <p:cNvGrpSpPr/>
          <p:nvPr/>
        </p:nvGrpSpPr>
        <p:grpSpPr>
          <a:xfrm>
            <a:off x="1643720" y="1232297"/>
            <a:ext cx="831328" cy="846560"/>
            <a:chOff x="-4932650" y="2046625"/>
            <a:chExt cx="293025" cy="291250"/>
          </a:xfrm>
          <a:solidFill>
            <a:srgbClr val="FFC000"/>
          </a:solidFill>
        </p:grpSpPr>
        <p:sp>
          <p:nvSpPr>
            <p:cNvPr id="16" name="Google Shape;10601;p88"/>
            <p:cNvSpPr/>
            <p:nvPr/>
          </p:nvSpPr>
          <p:spPr>
            <a:xfrm>
              <a:off x="-4932650" y="2046625"/>
              <a:ext cx="293025" cy="291250"/>
            </a:xfrm>
            <a:custGeom>
              <a:avLst/>
              <a:gdLst/>
              <a:ahLst/>
              <a:cxnLst/>
              <a:rect l="l" t="t" r="r" b="b"/>
              <a:pathLst>
                <a:path w="11721" h="11650" extrusionOk="0">
                  <a:moveTo>
                    <a:pt x="7625" y="694"/>
                  </a:moveTo>
                  <a:cubicBezTo>
                    <a:pt x="9515" y="694"/>
                    <a:pt x="11059" y="2206"/>
                    <a:pt x="11059" y="4096"/>
                  </a:cubicBezTo>
                  <a:cubicBezTo>
                    <a:pt x="11059" y="5987"/>
                    <a:pt x="9515" y="7530"/>
                    <a:pt x="7625" y="7530"/>
                  </a:cubicBezTo>
                  <a:cubicBezTo>
                    <a:pt x="5735" y="7530"/>
                    <a:pt x="4223" y="5987"/>
                    <a:pt x="4223" y="4096"/>
                  </a:cubicBezTo>
                  <a:cubicBezTo>
                    <a:pt x="4223" y="2206"/>
                    <a:pt x="5735" y="694"/>
                    <a:pt x="7625" y="694"/>
                  </a:cubicBezTo>
                  <a:close/>
                  <a:moveTo>
                    <a:pt x="3344" y="8066"/>
                  </a:moveTo>
                  <a:cubicBezTo>
                    <a:pt x="3435" y="8066"/>
                    <a:pt x="3529" y="8098"/>
                    <a:pt x="3593" y="8161"/>
                  </a:cubicBezTo>
                  <a:cubicBezTo>
                    <a:pt x="3719" y="8287"/>
                    <a:pt x="3719" y="8507"/>
                    <a:pt x="3593" y="8633"/>
                  </a:cubicBezTo>
                  <a:lnTo>
                    <a:pt x="1324" y="10870"/>
                  </a:lnTo>
                  <a:cubicBezTo>
                    <a:pt x="1277" y="10933"/>
                    <a:pt x="1190" y="10964"/>
                    <a:pt x="1100" y="10964"/>
                  </a:cubicBezTo>
                  <a:cubicBezTo>
                    <a:pt x="1009" y="10964"/>
                    <a:pt x="915" y="10933"/>
                    <a:pt x="852" y="10870"/>
                  </a:cubicBezTo>
                  <a:cubicBezTo>
                    <a:pt x="757" y="10744"/>
                    <a:pt x="757" y="10523"/>
                    <a:pt x="852" y="10397"/>
                  </a:cubicBezTo>
                  <a:lnTo>
                    <a:pt x="3120" y="8161"/>
                  </a:lnTo>
                  <a:cubicBezTo>
                    <a:pt x="3167" y="8098"/>
                    <a:pt x="3254" y="8066"/>
                    <a:pt x="3344" y="8066"/>
                  </a:cubicBezTo>
                  <a:close/>
                  <a:moveTo>
                    <a:pt x="7625" y="1"/>
                  </a:moveTo>
                  <a:cubicBezTo>
                    <a:pt x="5357" y="1"/>
                    <a:pt x="3529" y="1860"/>
                    <a:pt x="3529" y="4096"/>
                  </a:cubicBezTo>
                  <a:cubicBezTo>
                    <a:pt x="3529" y="5136"/>
                    <a:pt x="3908" y="6050"/>
                    <a:pt x="4538" y="6743"/>
                  </a:cubicBezTo>
                  <a:lnTo>
                    <a:pt x="3813" y="7467"/>
                  </a:lnTo>
                  <a:cubicBezTo>
                    <a:pt x="3673" y="7386"/>
                    <a:pt x="3520" y="7347"/>
                    <a:pt x="3367" y="7347"/>
                  </a:cubicBezTo>
                  <a:cubicBezTo>
                    <a:pt x="3106" y="7347"/>
                    <a:pt x="2846" y="7458"/>
                    <a:pt x="2647" y="7656"/>
                  </a:cubicBezTo>
                  <a:lnTo>
                    <a:pt x="379" y="9893"/>
                  </a:lnTo>
                  <a:cubicBezTo>
                    <a:pt x="1" y="10271"/>
                    <a:pt x="1" y="10964"/>
                    <a:pt x="379" y="11343"/>
                  </a:cubicBezTo>
                  <a:cubicBezTo>
                    <a:pt x="584" y="11547"/>
                    <a:pt x="852" y="11650"/>
                    <a:pt x="1119" y="11650"/>
                  </a:cubicBezTo>
                  <a:cubicBezTo>
                    <a:pt x="1387" y="11650"/>
                    <a:pt x="1655" y="11547"/>
                    <a:pt x="1860" y="11343"/>
                  </a:cubicBezTo>
                  <a:lnTo>
                    <a:pt x="4097" y="9106"/>
                  </a:lnTo>
                  <a:cubicBezTo>
                    <a:pt x="4412" y="8791"/>
                    <a:pt x="4506" y="8318"/>
                    <a:pt x="4286" y="7909"/>
                  </a:cubicBezTo>
                  <a:lnTo>
                    <a:pt x="5010" y="7215"/>
                  </a:lnTo>
                  <a:cubicBezTo>
                    <a:pt x="5703" y="7814"/>
                    <a:pt x="6648" y="8192"/>
                    <a:pt x="7625" y="8192"/>
                  </a:cubicBezTo>
                  <a:cubicBezTo>
                    <a:pt x="9925" y="8192"/>
                    <a:pt x="11721" y="6333"/>
                    <a:pt x="11721" y="4096"/>
                  </a:cubicBezTo>
                  <a:cubicBezTo>
                    <a:pt x="11721" y="1828"/>
                    <a:pt x="9893" y="1"/>
                    <a:pt x="7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602;p88"/>
            <p:cNvSpPr/>
            <p:nvPr/>
          </p:nvSpPr>
          <p:spPr>
            <a:xfrm>
              <a:off x="-4802675" y="2115050"/>
              <a:ext cx="122100" cy="86075"/>
            </a:xfrm>
            <a:custGeom>
              <a:avLst/>
              <a:gdLst/>
              <a:ahLst/>
              <a:cxnLst/>
              <a:rect l="l" t="t" r="r" b="b"/>
              <a:pathLst>
                <a:path w="4884" h="3443" extrusionOk="0">
                  <a:moveTo>
                    <a:pt x="2428" y="1"/>
                  </a:moveTo>
                  <a:cubicBezTo>
                    <a:pt x="2301" y="1"/>
                    <a:pt x="2172" y="72"/>
                    <a:pt x="2111" y="225"/>
                  </a:cubicBezTo>
                  <a:lnTo>
                    <a:pt x="1418" y="2116"/>
                  </a:lnTo>
                  <a:lnTo>
                    <a:pt x="693" y="225"/>
                  </a:lnTo>
                  <a:cubicBezTo>
                    <a:pt x="645" y="105"/>
                    <a:pt x="524" y="4"/>
                    <a:pt x="400" y="4"/>
                  </a:cubicBezTo>
                  <a:cubicBezTo>
                    <a:pt x="361" y="4"/>
                    <a:pt x="321" y="14"/>
                    <a:pt x="284" y="36"/>
                  </a:cubicBezTo>
                  <a:cubicBezTo>
                    <a:pt x="126" y="99"/>
                    <a:pt x="0" y="288"/>
                    <a:pt x="63" y="446"/>
                  </a:cubicBezTo>
                  <a:lnTo>
                    <a:pt x="1103" y="3218"/>
                  </a:lnTo>
                  <a:cubicBezTo>
                    <a:pt x="1168" y="3364"/>
                    <a:pt x="1299" y="3443"/>
                    <a:pt x="1428" y="3443"/>
                  </a:cubicBezTo>
                  <a:cubicBezTo>
                    <a:pt x="1551" y="3443"/>
                    <a:pt x="1672" y="3372"/>
                    <a:pt x="1733" y="3218"/>
                  </a:cubicBezTo>
                  <a:lnTo>
                    <a:pt x="2426" y="1328"/>
                  </a:lnTo>
                  <a:lnTo>
                    <a:pt x="3151" y="3218"/>
                  </a:lnTo>
                  <a:cubicBezTo>
                    <a:pt x="3215" y="3364"/>
                    <a:pt x="3346" y="3443"/>
                    <a:pt x="3476" y="3443"/>
                  </a:cubicBezTo>
                  <a:cubicBezTo>
                    <a:pt x="3598" y="3443"/>
                    <a:pt x="3719" y="3372"/>
                    <a:pt x="3781" y="3218"/>
                  </a:cubicBezTo>
                  <a:lnTo>
                    <a:pt x="4789" y="446"/>
                  </a:lnTo>
                  <a:cubicBezTo>
                    <a:pt x="4884" y="257"/>
                    <a:pt x="4789" y="68"/>
                    <a:pt x="4600" y="36"/>
                  </a:cubicBezTo>
                  <a:cubicBezTo>
                    <a:pt x="4562" y="14"/>
                    <a:pt x="4521" y="4"/>
                    <a:pt x="4479" y="4"/>
                  </a:cubicBezTo>
                  <a:cubicBezTo>
                    <a:pt x="4346" y="4"/>
                    <a:pt x="4207" y="105"/>
                    <a:pt x="4159" y="225"/>
                  </a:cubicBezTo>
                  <a:lnTo>
                    <a:pt x="3466" y="2116"/>
                  </a:lnTo>
                  <a:lnTo>
                    <a:pt x="2741" y="225"/>
                  </a:lnTo>
                  <a:cubicBezTo>
                    <a:pt x="2693" y="80"/>
                    <a:pt x="2561" y="1"/>
                    <a:pt x="24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0818;p88"/>
          <p:cNvSpPr/>
          <p:nvPr/>
        </p:nvSpPr>
        <p:spPr>
          <a:xfrm>
            <a:off x="363373" y="3525165"/>
            <a:ext cx="1015999" cy="1022046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9629" y="1357848"/>
            <a:ext cx="6784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M</a:t>
            </a:r>
            <a:r>
              <a:rPr lang="en-US" sz="6000" b="1" dirty="0" smtClean="0">
                <a:solidFill>
                  <a:srgbClr val="FFFFFF"/>
                </a:solidFill>
              </a:rPr>
              <a:t>EDIA </a:t>
            </a:r>
            <a:r>
              <a:rPr lang="en-US" sz="6000" b="1" dirty="0">
                <a:solidFill>
                  <a:srgbClr val="FFFFFF"/>
                </a:solidFill>
              </a:rPr>
              <a:t/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DHE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00"/>
                </a:solidFill>
              </a:rPr>
              <a:t>K</a:t>
            </a:r>
            <a:r>
              <a:rPr lang="en-US" sz="6000" b="1" dirty="0">
                <a:solidFill>
                  <a:srgbClr val="FFFFFF"/>
                </a:solidFill>
              </a:rPr>
              <a:t>OMUNIKIM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00"/>
                </a:solidFill>
              </a:rPr>
              <a:t>N</a:t>
            </a:r>
            <a:r>
              <a:rPr lang="en-US" sz="6000" b="1" dirty="0">
                <a:solidFill>
                  <a:srgbClr val="FFFFFF"/>
                </a:solidFill>
              </a:rPr>
              <a:t>D</a:t>
            </a:r>
            <a: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sz="6000" b="1" dirty="0">
                <a:solidFill>
                  <a:srgbClr val="FFFFFF"/>
                </a:solidFill>
              </a:rPr>
              <a:t>RKULTUROR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00268" y="108389"/>
            <a:ext cx="251062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STUDIO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6" name="Picture 12" descr="Universiteti Nënë Tereza – Shkup, organizon tryezë shkencore me temë ,  “Arsimi – nga tradita drejtë sfidave të reja” – Universiteti Nënë Tereza në  Shku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93" y="108389"/>
            <a:ext cx="2578334" cy="25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9678;p85"/>
          <p:cNvGrpSpPr/>
          <p:nvPr/>
        </p:nvGrpSpPr>
        <p:grpSpPr>
          <a:xfrm>
            <a:off x="338273" y="1800633"/>
            <a:ext cx="986029" cy="1047669"/>
            <a:chOff x="-32243500" y="2299850"/>
            <a:chExt cx="300900" cy="290275"/>
          </a:xfrm>
        </p:grpSpPr>
        <p:sp>
          <p:nvSpPr>
            <p:cNvPr id="8" name="Google Shape;9679;p85"/>
            <p:cNvSpPr/>
            <p:nvPr/>
          </p:nvSpPr>
          <p:spPr>
            <a:xfrm>
              <a:off x="-32243500" y="2299850"/>
              <a:ext cx="300900" cy="290275"/>
            </a:xfrm>
            <a:custGeom>
              <a:avLst/>
              <a:gdLst/>
              <a:ahLst/>
              <a:cxnLst/>
              <a:rect l="l" t="t" r="r" b="b"/>
              <a:pathLst>
                <a:path w="12036" h="11611" extrusionOk="0">
                  <a:moveTo>
                    <a:pt x="7955" y="654"/>
                  </a:moveTo>
                  <a:cubicBezTo>
                    <a:pt x="8743" y="654"/>
                    <a:pt x="9531" y="946"/>
                    <a:pt x="10114" y="1529"/>
                  </a:cubicBezTo>
                  <a:cubicBezTo>
                    <a:pt x="11311" y="2726"/>
                    <a:pt x="11311" y="4679"/>
                    <a:pt x="10114" y="5876"/>
                  </a:cubicBezTo>
                  <a:cubicBezTo>
                    <a:pt x="9540" y="6450"/>
                    <a:pt x="8752" y="6766"/>
                    <a:pt x="7951" y="6766"/>
                  </a:cubicBezTo>
                  <a:cubicBezTo>
                    <a:pt x="7565" y="6766"/>
                    <a:pt x="7175" y="6692"/>
                    <a:pt x="6806" y="6538"/>
                  </a:cubicBezTo>
                  <a:cubicBezTo>
                    <a:pt x="6759" y="6526"/>
                    <a:pt x="6709" y="6519"/>
                    <a:pt x="6661" y="6519"/>
                  </a:cubicBezTo>
                  <a:cubicBezTo>
                    <a:pt x="6577" y="6519"/>
                    <a:pt x="6499" y="6541"/>
                    <a:pt x="6459" y="6601"/>
                  </a:cubicBezTo>
                  <a:lnTo>
                    <a:pt x="5545" y="7514"/>
                  </a:lnTo>
                  <a:lnTo>
                    <a:pt x="4726" y="7514"/>
                  </a:lnTo>
                  <a:cubicBezTo>
                    <a:pt x="4537" y="7514"/>
                    <a:pt x="4380" y="7672"/>
                    <a:pt x="4380" y="7861"/>
                  </a:cubicBezTo>
                  <a:lnTo>
                    <a:pt x="4380" y="8460"/>
                  </a:lnTo>
                  <a:lnTo>
                    <a:pt x="3907" y="8428"/>
                  </a:lnTo>
                  <a:cubicBezTo>
                    <a:pt x="3813" y="8428"/>
                    <a:pt x="3687" y="8428"/>
                    <a:pt x="3655" y="8491"/>
                  </a:cubicBezTo>
                  <a:cubicBezTo>
                    <a:pt x="3592" y="8554"/>
                    <a:pt x="3529" y="8649"/>
                    <a:pt x="3529" y="8743"/>
                  </a:cubicBezTo>
                  <a:lnTo>
                    <a:pt x="3466" y="9531"/>
                  </a:lnTo>
                  <a:lnTo>
                    <a:pt x="2678" y="9594"/>
                  </a:lnTo>
                  <a:cubicBezTo>
                    <a:pt x="2584" y="9594"/>
                    <a:pt x="2521" y="9657"/>
                    <a:pt x="2426" y="9720"/>
                  </a:cubicBezTo>
                  <a:cubicBezTo>
                    <a:pt x="2395" y="9814"/>
                    <a:pt x="2363" y="9877"/>
                    <a:pt x="2363" y="9972"/>
                  </a:cubicBezTo>
                  <a:lnTo>
                    <a:pt x="2426" y="10665"/>
                  </a:lnTo>
                  <a:lnTo>
                    <a:pt x="2174" y="10949"/>
                  </a:lnTo>
                  <a:lnTo>
                    <a:pt x="694" y="10949"/>
                  </a:lnTo>
                  <a:lnTo>
                    <a:pt x="694" y="9499"/>
                  </a:lnTo>
                  <a:lnTo>
                    <a:pt x="757" y="9499"/>
                  </a:lnTo>
                  <a:lnTo>
                    <a:pt x="5041" y="5215"/>
                  </a:lnTo>
                  <a:cubicBezTo>
                    <a:pt x="5104" y="5120"/>
                    <a:pt x="5167" y="4963"/>
                    <a:pt x="5104" y="4837"/>
                  </a:cubicBezTo>
                  <a:cubicBezTo>
                    <a:pt x="4695" y="3702"/>
                    <a:pt x="4947" y="2411"/>
                    <a:pt x="5797" y="1529"/>
                  </a:cubicBezTo>
                  <a:cubicBezTo>
                    <a:pt x="6380" y="946"/>
                    <a:pt x="7168" y="654"/>
                    <a:pt x="7955" y="654"/>
                  </a:cubicBezTo>
                  <a:close/>
                  <a:moveTo>
                    <a:pt x="7936" y="1"/>
                  </a:moveTo>
                  <a:cubicBezTo>
                    <a:pt x="6971" y="1"/>
                    <a:pt x="6002" y="363"/>
                    <a:pt x="5262" y="1088"/>
                  </a:cubicBezTo>
                  <a:cubicBezTo>
                    <a:pt x="4285" y="2096"/>
                    <a:pt x="3939" y="3576"/>
                    <a:pt x="4380" y="4931"/>
                  </a:cubicBezTo>
                  <a:lnTo>
                    <a:pt x="126" y="9184"/>
                  </a:lnTo>
                  <a:cubicBezTo>
                    <a:pt x="32" y="9247"/>
                    <a:pt x="0" y="9342"/>
                    <a:pt x="0" y="9405"/>
                  </a:cubicBezTo>
                  <a:lnTo>
                    <a:pt x="0" y="11358"/>
                  </a:lnTo>
                  <a:cubicBezTo>
                    <a:pt x="32" y="11453"/>
                    <a:pt x="189" y="11610"/>
                    <a:pt x="379" y="11610"/>
                  </a:cubicBezTo>
                  <a:lnTo>
                    <a:pt x="2332" y="11610"/>
                  </a:lnTo>
                  <a:cubicBezTo>
                    <a:pt x="2395" y="11610"/>
                    <a:pt x="2521" y="11579"/>
                    <a:pt x="2552" y="11516"/>
                  </a:cubicBezTo>
                  <a:lnTo>
                    <a:pt x="3025" y="11043"/>
                  </a:lnTo>
                  <a:cubicBezTo>
                    <a:pt x="3119" y="10949"/>
                    <a:pt x="3151" y="10823"/>
                    <a:pt x="3119" y="10759"/>
                  </a:cubicBezTo>
                  <a:lnTo>
                    <a:pt x="3025" y="10255"/>
                  </a:lnTo>
                  <a:lnTo>
                    <a:pt x="3750" y="10161"/>
                  </a:lnTo>
                  <a:cubicBezTo>
                    <a:pt x="3907" y="10161"/>
                    <a:pt x="4002" y="10003"/>
                    <a:pt x="4065" y="9846"/>
                  </a:cubicBezTo>
                  <a:lnTo>
                    <a:pt x="4128" y="9153"/>
                  </a:lnTo>
                  <a:lnTo>
                    <a:pt x="4663" y="9216"/>
                  </a:lnTo>
                  <a:cubicBezTo>
                    <a:pt x="4726" y="9216"/>
                    <a:pt x="4852" y="9216"/>
                    <a:pt x="4915" y="9153"/>
                  </a:cubicBezTo>
                  <a:cubicBezTo>
                    <a:pt x="5010" y="9058"/>
                    <a:pt x="5041" y="8995"/>
                    <a:pt x="5041" y="8901"/>
                  </a:cubicBezTo>
                  <a:lnTo>
                    <a:pt x="5041" y="8271"/>
                  </a:lnTo>
                  <a:lnTo>
                    <a:pt x="5671" y="8271"/>
                  </a:lnTo>
                  <a:cubicBezTo>
                    <a:pt x="5734" y="8271"/>
                    <a:pt x="5829" y="8239"/>
                    <a:pt x="5892" y="8145"/>
                  </a:cubicBezTo>
                  <a:lnTo>
                    <a:pt x="6774" y="7325"/>
                  </a:lnTo>
                  <a:cubicBezTo>
                    <a:pt x="7153" y="7452"/>
                    <a:pt x="7548" y="7514"/>
                    <a:pt x="7941" y="7514"/>
                  </a:cubicBezTo>
                  <a:cubicBezTo>
                    <a:pt x="8920" y="7514"/>
                    <a:pt x="9889" y="7131"/>
                    <a:pt x="10586" y="6412"/>
                  </a:cubicBezTo>
                  <a:cubicBezTo>
                    <a:pt x="12035" y="4963"/>
                    <a:pt x="12035" y="2568"/>
                    <a:pt x="10586" y="1088"/>
                  </a:cubicBezTo>
                  <a:cubicBezTo>
                    <a:pt x="9862" y="363"/>
                    <a:pt x="8901" y="1"/>
                    <a:pt x="7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680;p85"/>
            <p:cNvSpPr/>
            <p:nvPr/>
          </p:nvSpPr>
          <p:spPr>
            <a:xfrm>
              <a:off x="-32048175" y="2342775"/>
              <a:ext cx="55950" cy="51025"/>
            </a:xfrm>
            <a:custGeom>
              <a:avLst/>
              <a:gdLst/>
              <a:ahLst/>
              <a:cxnLst/>
              <a:rect l="l" t="t" r="r" b="b"/>
              <a:pathLst>
                <a:path w="2238" h="2041" extrusionOk="0">
                  <a:moveTo>
                    <a:pt x="1119" y="662"/>
                  </a:moveTo>
                  <a:cubicBezTo>
                    <a:pt x="1206" y="662"/>
                    <a:pt x="1292" y="694"/>
                    <a:pt x="1355" y="757"/>
                  </a:cubicBezTo>
                  <a:cubicBezTo>
                    <a:pt x="1481" y="883"/>
                    <a:pt x="1481" y="1135"/>
                    <a:pt x="1355" y="1229"/>
                  </a:cubicBezTo>
                  <a:cubicBezTo>
                    <a:pt x="1292" y="1292"/>
                    <a:pt x="1206" y="1324"/>
                    <a:pt x="1119" y="1324"/>
                  </a:cubicBezTo>
                  <a:cubicBezTo>
                    <a:pt x="1032" y="1324"/>
                    <a:pt x="946" y="1292"/>
                    <a:pt x="883" y="1229"/>
                  </a:cubicBezTo>
                  <a:cubicBezTo>
                    <a:pt x="725" y="1135"/>
                    <a:pt x="725" y="914"/>
                    <a:pt x="883" y="757"/>
                  </a:cubicBezTo>
                  <a:cubicBezTo>
                    <a:pt x="946" y="694"/>
                    <a:pt x="1032" y="662"/>
                    <a:pt x="1119" y="662"/>
                  </a:cubicBezTo>
                  <a:close/>
                  <a:moveTo>
                    <a:pt x="1115" y="1"/>
                  </a:moveTo>
                  <a:cubicBezTo>
                    <a:pt x="851" y="1"/>
                    <a:pt x="584" y="95"/>
                    <a:pt x="379" y="284"/>
                  </a:cubicBezTo>
                  <a:cubicBezTo>
                    <a:pt x="1" y="694"/>
                    <a:pt x="1" y="1355"/>
                    <a:pt x="379" y="1733"/>
                  </a:cubicBezTo>
                  <a:cubicBezTo>
                    <a:pt x="599" y="1938"/>
                    <a:pt x="867" y="2041"/>
                    <a:pt x="1127" y="2041"/>
                  </a:cubicBezTo>
                  <a:cubicBezTo>
                    <a:pt x="1387" y="2041"/>
                    <a:pt x="1639" y="1938"/>
                    <a:pt x="1828" y="1733"/>
                  </a:cubicBezTo>
                  <a:cubicBezTo>
                    <a:pt x="2238" y="1355"/>
                    <a:pt x="2238" y="694"/>
                    <a:pt x="1828" y="284"/>
                  </a:cubicBezTo>
                  <a:cubicBezTo>
                    <a:pt x="1639" y="95"/>
                    <a:pt x="1379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42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3112" y="235676"/>
            <a:ext cx="103906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NË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718" y="1243538"/>
            <a:ext cx="77998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UNIVERSITETIN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“NËN</a:t>
            </a:r>
            <a:r>
              <a:rPr lang="en-US" sz="7200" b="1" dirty="0">
                <a:solidFill>
                  <a:srgbClr val="FFFF00"/>
                </a:solidFill>
              </a:rPr>
              <a:t>Ë</a:t>
            </a:r>
            <a:r>
              <a:rPr lang="en-US" sz="7200" b="1" dirty="0" smtClean="0">
                <a:solidFill>
                  <a:srgbClr val="FFFF00"/>
                </a:solidFill>
              </a:rPr>
              <a:t> TEREZA”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N</a:t>
            </a:r>
            <a:r>
              <a:rPr lang="en-US" sz="5400" b="1" dirty="0">
                <a:solidFill>
                  <a:schemeClr val="bg1"/>
                </a:solidFill>
              </a:rPr>
              <a:t>Ë</a:t>
            </a:r>
            <a:r>
              <a:rPr lang="en-US" sz="5400" b="1" dirty="0" smtClean="0">
                <a:solidFill>
                  <a:schemeClr val="bg1"/>
                </a:solidFill>
              </a:rPr>
              <a:t> SHKUP</a:t>
            </a:r>
          </a:p>
          <a:p>
            <a:endParaRPr lang="en-US" sz="2000" dirty="0"/>
          </a:p>
        </p:txBody>
      </p:sp>
      <p:grpSp>
        <p:nvGrpSpPr>
          <p:cNvPr id="5" name="Google Shape;10607;p88"/>
          <p:cNvGrpSpPr/>
          <p:nvPr/>
        </p:nvGrpSpPr>
        <p:grpSpPr>
          <a:xfrm>
            <a:off x="4907020" y="4666258"/>
            <a:ext cx="420796" cy="370732"/>
            <a:chOff x="-3137650" y="2067900"/>
            <a:chExt cx="291450" cy="256775"/>
          </a:xfrm>
          <a:solidFill>
            <a:srgbClr val="92D050"/>
          </a:solidFill>
        </p:grpSpPr>
        <p:sp>
          <p:nvSpPr>
            <p:cNvPr id="6" name="Google Shape;10608;p88"/>
            <p:cNvSpPr/>
            <p:nvPr/>
          </p:nvSpPr>
          <p:spPr>
            <a:xfrm>
              <a:off x="-3137650" y="2067900"/>
              <a:ext cx="291450" cy="187475"/>
            </a:xfrm>
            <a:custGeom>
              <a:avLst/>
              <a:gdLst/>
              <a:ahLst/>
              <a:cxnLst/>
              <a:rect l="l" t="t" r="r" b="b"/>
              <a:pathLst>
                <a:path w="11658" h="7499" extrusionOk="0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7" name="Google Shape;10609;p88"/>
            <p:cNvSpPr/>
            <p:nvPr/>
          </p:nvSpPr>
          <p:spPr>
            <a:xfrm>
              <a:off x="-3137650" y="2273475"/>
              <a:ext cx="291450" cy="51200"/>
            </a:xfrm>
            <a:custGeom>
              <a:avLst/>
              <a:gdLst/>
              <a:ahLst/>
              <a:cxnLst/>
              <a:rect l="l" t="t" r="r" b="b"/>
              <a:pathLst>
                <a:path w="11658" h="2048" extrusionOk="0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8" name="Google Shape;10610;p88"/>
            <p:cNvSpPr/>
            <p:nvPr/>
          </p:nvSpPr>
          <p:spPr>
            <a:xfrm>
              <a:off x="-3035250" y="2103000"/>
              <a:ext cx="104000" cy="118500"/>
            </a:xfrm>
            <a:custGeom>
              <a:avLst/>
              <a:gdLst/>
              <a:ahLst/>
              <a:cxnLst/>
              <a:rect l="l" t="t" r="r" b="b"/>
              <a:pathLst>
                <a:path w="4160" h="4740" extrusionOk="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grpSp>
        <p:nvGrpSpPr>
          <p:cNvPr id="9" name="Google Shape;8698;p82"/>
          <p:cNvGrpSpPr/>
          <p:nvPr/>
        </p:nvGrpSpPr>
        <p:grpSpPr>
          <a:xfrm>
            <a:off x="1380164" y="4711565"/>
            <a:ext cx="340168" cy="298978"/>
            <a:chOff x="892750" y="267400"/>
            <a:chExt cx="483125" cy="424625"/>
          </a:xfrm>
          <a:solidFill>
            <a:srgbClr val="FFFF00"/>
          </a:solidFill>
        </p:grpSpPr>
        <p:sp>
          <p:nvSpPr>
            <p:cNvPr id="10" name="Google Shape;8699;p82"/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435D74"/>
                </a:solidFill>
              </a:endParaRPr>
            </a:p>
          </p:txBody>
        </p:sp>
        <p:sp>
          <p:nvSpPr>
            <p:cNvPr id="11" name="Google Shape;8700;p82"/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435D74"/>
                </a:solidFill>
              </a:endParaRPr>
            </a:p>
          </p:txBody>
        </p:sp>
        <p:sp>
          <p:nvSpPr>
            <p:cNvPr id="12" name="Google Shape;8701;p82"/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435D74"/>
                </a:solidFill>
              </a:endParaRPr>
            </a:p>
          </p:txBody>
        </p:sp>
      </p:grpSp>
      <p:grpSp>
        <p:nvGrpSpPr>
          <p:cNvPr id="13" name="Google Shape;8768;p82"/>
          <p:cNvGrpSpPr/>
          <p:nvPr/>
        </p:nvGrpSpPr>
        <p:grpSpPr>
          <a:xfrm>
            <a:off x="3687156" y="4716859"/>
            <a:ext cx="344798" cy="299066"/>
            <a:chOff x="4452900" y="861750"/>
            <a:chExt cx="489700" cy="424750"/>
          </a:xfrm>
          <a:solidFill>
            <a:srgbClr val="00B050"/>
          </a:solidFill>
        </p:grpSpPr>
        <p:sp>
          <p:nvSpPr>
            <p:cNvPr id="14" name="Google Shape;8769;p82"/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435D74"/>
                </a:solidFill>
              </a:endParaRPr>
            </a:p>
          </p:txBody>
        </p:sp>
        <p:sp>
          <p:nvSpPr>
            <p:cNvPr id="15" name="Google Shape;8770;p82"/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435D74"/>
                </a:solidFill>
              </a:endParaRPr>
            </a:p>
          </p:txBody>
        </p:sp>
        <p:sp>
          <p:nvSpPr>
            <p:cNvPr id="16" name="Google Shape;8771;p82"/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435D74"/>
                </a:solidFill>
              </a:endParaRPr>
            </a:p>
          </p:txBody>
        </p:sp>
      </p:grpSp>
      <p:grpSp>
        <p:nvGrpSpPr>
          <p:cNvPr id="17" name="Google Shape;8786;p82"/>
          <p:cNvGrpSpPr/>
          <p:nvPr/>
        </p:nvGrpSpPr>
        <p:grpSpPr>
          <a:xfrm>
            <a:off x="2629959" y="4701618"/>
            <a:ext cx="352825" cy="298855"/>
            <a:chOff x="2676100" y="1456375"/>
            <a:chExt cx="501100" cy="424450"/>
          </a:xfrm>
          <a:solidFill>
            <a:srgbClr val="FFC000"/>
          </a:solidFill>
        </p:grpSpPr>
        <p:sp>
          <p:nvSpPr>
            <p:cNvPr id="18" name="Google Shape;8787;p82"/>
            <p:cNvSpPr/>
            <p:nvPr/>
          </p:nvSpPr>
          <p:spPr>
            <a:xfrm>
              <a:off x="3079725" y="1534750"/>
              <a:ext cx="97475" cy="268275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435D74"/>
                </a:solidFill>
              </a:endParaRPr>
            </a:p>
          </p:txBody>
        </p:sp>
        <p:sp>
          <p:nvSpPr>
            <p:cNvPr id="19" name="Google Shape;8788;p82"/>
            <p:cNvSpPr/>
            <p:nvPr/>
          </p:nvSpPr>
          <p:spPr>
            <a:xfrm>
              <a:off x="3039725" y="1574925"/>
              <a:ext cx="75350" cy="18825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435D74"/>
                </a:solidFill>
              </a:endParaRPr>
            </a:p>
          </p:txBody>
        </p:sp>
        <p:sp>
          <p:nvSpPr>
            <p:cNvPr id="20" name="Google Shape;8789;p82"/>
            <p:cNvSpPr/>
            <p:nvPr/>
          </p:nvSpPr>
          <p:spPr>
            <a:xfrm>
              <a:off x="2676100" y="1456375"/>
              <a:ext cx="340700" cy="424450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435D74"/>
                </a:solidFill>
              </a:endParaRPr>
            </a:p>
          </p:txBody>
        </p:sp>
      </p:grpSp>
      <p:grpSp>
        <p:nvGrpSpPr>
          <p:cNvPr id="21" name="Google Shape;10617;p88"/>
          <p:cNvGrpSpPr/>
          <p:nvPr/>
        </p:nvGrpSpPr>
        <p:grpSpPr>
          <a:xfrm>
            <a:off x="1939208" y="4673779"/>
            <a:ext cx="420796" cy="371887"/>
            <a:chOff x="-3137650" y="2787000"/>
            <a:chExt cx="291450" cy="257575"/>
          </a:xfrm>
        </p:grpSpPr>
        <p:sp>
          <p:nvSpPr>
            <p:cNvPr id="22" name="Google Shape;10618;p88"/>
            <p:cNvSpPr/>
            <p:nvPr/>
          </p:nvSpPr>
          <p:spPr>
            <a:xfrm>
              <a:off x="-3137650" y="2787000"/>
              <a:ext cx="291450" cy="257575"/>
            </a:xfrm>
            <a:custGeom>
              <a:avLst/>
              <a:gdLst/>
              <a:ahLst/>
              <a:cxnLst/>
              <a:rect l="l" t="t" r="r" b="b"/>
              <a:pathLst>
                <a:path w="11658" h="10303" extrusionOk="0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3" name="Google Shape;10619;p88"/>
            <p:cNvSpPr/>
            <p:nvPr/>
          </p:nvSpPr>
          <p:spPr>
            <a:xfrm>
              <a:off x="-3104575" y="282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4" name="Google Shape;10620;p88"/>
            <p:cNvSpPr/>
            <p:nvPr/>
          </p:nvSpPr>
          <p:spPr>
            <a:xfrm>
              <a:off x="-306990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5" name="Google Shape;10621;p88"/>
            <p:cNvSpPr/>
            <p:nvPr/>
          </p:nvSpPr>
          <p:spPr>
            <a:xfrm>
              <a:off x="-303525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6" name="Google Shape;10622;p88"/>
            <p:cNvSpPr/>
            <p:nvPr/>
          </p:nvSpPr>
          <p:spPr>
            <a:xfrm>
              <a:off x="-3002175" y="28208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7" name="Google Shape;10623;p88"/>
            <p:cNvSpPr/>
            <p:nvPr/>
          </p:nvSpPr>
          <p:spPr>
            <a:xfrm>
              <a:off x="-2948625" y="2907300"/>
              <a:ext cx="52025" cy="85300"/>
            </a:xfrm>
            <a:custGeom>
              <a:avLst/>
              <a:gdLst/>
              <a:ahLst/>
              <a:cxnLst/>
              <a:rect l="l" t="t" r="r" b="b"/>
              <a:pathLst>
                <a:path w="2081" h="3412" extrusionOk="0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8" name="Google Shape;10624;p88"/>
            <p:cNvSpPr/>
            <p:nvPr/>
          </p:nvSpPr>
          <p:spPr>
            <a:xfrm>
              <a:off x="-3088025" y="2907300"/>
              <a:ext cx="53575" cy="85300"/>
            </a:xfrm>
            <a:custGeom>
              <a:avLst/>
              <a:gdLst/>
              <a:ahLst/>
              <a:cxnLst/>
              <a:rect l="l" t="t" r="r" b="b"/>
              <a:pathLst>
                <a:path w="2143" h="3412" extrusionOk="0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9" name="Google Shape;10625;p88"/>
            <p:cNvSpPr/>
            <p:nvPr/>
          </p:nvSpPr>
          <p:spPr>
            <a:xfrm>
              <a:off x="-3019500" y="2888975"/>
              <a:ext cx="54375" cy="119400"/>
            </a:xfrm>
            <a:custGeom>
              <a:avLst/>
              <a:gdLst/>
              <a:ahLst/>
              <a:cxnLst/>
              <a:rect l="l" t="t" r="r" b="b"/>
              <a:pathLst>
                <a:path w="2175" h="4776" extrusionOk="0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sp>
        <p:nvSpPr>
          <p:cNvPr id="30" name="Google Shape;10701;p88"/>
          <p:cNvSpPr/>
          <p:nvPr/>
        </p:nvSpPr>
        <p:spPr>
          <a:xfrm>
            <a:off x="6275990" y="4699442"/>
            <a:ext cx="424188" cy="423069"/>
          </a:xfrm>
          <a:custGeom>
            <a:avLst/>
            <a:gdLst/>
            <a:ahLst/>
            <a:cxnLst/>
            <a:rect l="l" t="t" r="r" b="b"/>
            <a:pathLst>
              <a:path w="11752" h="11721" extrusionOk="0">
                <a:moveTo>
                  <a:pt x="6490" y="662"/>
                </a:moveTo>
                <a:cubicBezTo>
                  <a:pt x="6711" y="662"/>
                  <a:pt x="6868" y="820"/>
                  <a:pt x="6868" y="1009"/>
                </a:cubicBezTo>
                <a:lnTo>
                  <a:pt x="6868" y="1355"/>
                </a:lnTo>
                <a:lnTo>
                  <a:pt x="5167" y="1355"/>
                </a:lnTo>
                <a:cubicBezTo>
                  <a:pt x="4600" y="1355"/>
                  <a:pt x="4127" y="1828"/>
                  <a:pt x="4127" y="2395"/>
                </a:cubicBezTo>
                <a:lnTo>
                  <a:pt x="4127" y="2773"/>
                </a:lnTo>
                <a:lnTo>
                  <a:pt x="3088" y="2773"/>
                </a:lnTo>
                <a:cubicBezTo>
                  <a:pt x="2993" y="2773"/>
                  <a:pt x="2867" y="2836"/>
                  <a:pt x="2836" y="2899"/>
                </a:cubicBezTo>
                <a:lnTo>
                  <a:pt x="2048" y="3687"/>
                </a:lnTo>
                <a:lnTo>
                  <a:pt x="2048" y="3151"/>
                </a:lnTo>
                <a:cubicBezTo>
                  <a:pt x="2048" y="2931"/>
                  <a:pt x="1891" y="2773"/>
                  <a:pt x="1702" y="2773"/>
                </a:cubicBezTo>
                <a:lnTo>
                  <a:pt x="1040" y="2773"/>
                </a:lnTo>
                <a:cubicBezTo>
                  <a:pt x="819" y="2773"/>
                  <a:pt x="662" y="2616"/>
                  <a:pt x="662" y="2427"/>
                </a:cubicBezTo>
                <a:lnTo>
                  <a:pt x="662" y="1009"/>
                </a:lnTo>
                <a:cubicBezTo>
                  <a:pt x="662" y="820"/>
                  <a:pt x="819" y="662"/>
                  <a:pt x="1040" y="662"/>
                </a:cubicBezTo>
                <a:close/>
                <a:moveTo>
                  <a:pt x="10649" y="1986"/>
                </a:moveTo>
                <a:cubicBezTo>
                  <a:pt x="10838" y="1986"/>
                  <a:pt x="10995" y="2143"/>
                  <a:pt x="10995" y="2364"/>
                </a:cubicBezTo>
                <a:lnTo>
                  <a:pt x="10995" y="3781"/>
                </a:lnTo>
                <a:cubicBezTo>
                  <a:pt x="10995" y="3970"/>
                  <a:pt x="10838" y="4128"/>
                  <a:pt x="10649" y="4128"/>
                </a:cubicBezTo>
                <a:lnTo>
                  <a:pt x="8601" y="4128"/>
                </a:lnTo>
                <a:cubicBezTo>
                  <a:pt x="8412" y="4128"/>
                  <a:pt x="8255" y="4285"/>
                  <a:pt x="8255" y="4474"/>
                </a:cubicBezTo>
                <a:lnTo>
                  <a:pt x="8255" y="5041"/>
                </a:lnTo>
                <a:lnTo>
                  <a:pt x="7404" y="4191"/>
                </a:lnTo>
                <a:cubicBezTo>
                  <a:pt x="7372" y="4159"/>
                  <a:pt x="7246" y="4128"/>
                  <a:pt x="7183" y="4128"/>
                </a:cubicBezTo>
                <a:lnTo>
                  <a:pt x="5136" y="4128"/>
                </a:lnTo>
                <a:cubicBezTo>
                  <a:pt x="4947" y="4128"/>
                  <a:pt x="4789" y="3970"/>
                  <a:pt x="4789" y="3781"/>
                </a:cubicBezTo>
                <a:lnTo>
                  <a:pt x="4789" y="2364"/>
                </a:lnTo>
                <a:cubicBezTo>
                  <a:pt x="4789" y="2143"/>
                  <a:pt x="4947" y="1986"/>
                  <a:pt x="5136" y="1986"/>
                </a:cubicBezTo>
                <a:close/>
                <a:moveTo>
                  <a:pt x="3088" y="6207"/>
                </a:moveTo>
                <a:cubicBezTo>
                  <a:pt x="3623" y="6207"/>
                  <a:pt x="4096" y="6680"/>
                  <a:pt x="4096" y="7247"/>
                </a:cubicBezTo>
                <a:cubicBezTo>
                  <a:pt x="4096" y="7782"/>
                  <a:pt x="3623" y="8255"/>
                  <a:pt x="3088" y="8255"/>
                </a:cubicBezTo>
                <a:cubicBezTo>
                  <a:pt x="2521" y="8255"/>
                  <a:pt x="2048" y="7782"/>
                  <a:pt x="2048" y="7247"/>
                </a:cubicBezTo>
                <a:cubicBezTo>
                  <a:pt x="2048" y="6648"/>
                  <a:pt x="2489" y="6207"/>
                  <a:pt x="3088" y="6207"/>
                </a:cubicBezTo>
                <a:close/>
                <a:moveTo>
                  <a:pt x="8601" y="6207"/>
                </a:moveTo>
                <a:cubicBezTo>
                  <a:pt x="9137" y="6207"/>
                  <a:pt x="9609" y="6648"/>
                  <a:pt x="9609" y="7247"/>
                </a:cubicBezTo>
                <a:cubicBezTo>
                  <a:pt x="9609" y="7782"/>
                  <a:pt x="9137" y="8255"/>
                  <a:pt x="8601" y="8255"/>
                </a:cubicBezTo>
                <a:cubicBezTo>
                  <a:pt x="8003" y="8255"/>
                  <a:pt x="7530" y="7782"/>
                  <a:pt x="7530" y="7247"/>
                </a:cubicBezTo>
                <a:cubicBezTo>
                  <a:pt x="7530" y="6680"/>
                  <a:pt x="8003" y="6207"/>
                  <a:pt x="8601" y="6207"/>
                </a:cubicBezTo>
                <a:close/>
                <a:moveTo>
                  <a:pt x="3749" y="8980"/>
                </a:moveTo>
                <a:cubicBezTo>
                  <a:pt x="4695" y="8980"/>
                  <a:pt x="5451" y="9704"/>
                  <a:pt x="5451" y="10649"/>
                </a:cubicBezTo>
                <a:lnTo>
                  <a:pt x="5451" y="11027"/>
                </a:lnTo>
                <a:lnTo>
                  <a:pt x="630" y="11027"/>
                </a:lnTo>
                <a:lnTo>
                  <a:pt x="630" y="10649"/>
                </a:lnTo>
                <a:lnTo>
                  <a:pt x="662" y="10649"/>
                </a:lnTo>
                <a:cubicBezTo>
                  <a:pt x="662" y="9704"/>
                  <a:pt x="1418" y="8980"/>
                  <a:pt x="2363" y="8980"/>
                </a:cubicBezTo>
                <a:close/>
                <a:moveTo>
                  <a:pt x="9369" y="8976"/>
                </a:moveTo>
                <a:cubicBezTo>
                  <a:pt x="10266" y="8976"/>
                  <a:pt x="10995" y="9740"/>
                  <a:pt x="10995" y="10649"/>
                </a:cubicBezTo>
                <a:lnTo>
                  <a:pt x="10995" y="11027"/>
                </a:lnTo>
                <a:lnTo>
                  <a:pt x="6144" y="11027"/>
                </a:lnTo>
                <a:lnTo>
                  <a:pt x="6144" y="10649"/>
                </a:lnTo>
                <a:cubicBezTo>
                  <a:pt x="6144" y="9704"/>
                  <a:pt x="6900" y="8980"/>
                  <a:pt x="7845" y="8980"/>
                </a:cubicBezTo>
                <a:lnTo>
                  <a:pt x="9263" y="8980"/>
                </a:lnTo>
                <a:cubicBezTo>
                  <a:pt x="9298" y="8977"/>
                  <a:pt x="9334" y="8976"/>
                  <a:pt x="9369" y="8976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2427"/>
                </a:lnTo>
                <a:cubicBezTo>
                  <a:pt x="0" y="2994"/>
                  <a:pt x="473" y="3466"/>
                  <a:pt x="1040" y="3466"/>
                </a:cubicBezTo>
                <a:lnTo>
                  <a:pt x="1386" y="3466"/>
                </a:lnTo>
                <a:lnTo>
                  <a:pt x="1386" y="4474"/>
                </a:lnTo>
                <a:cubicBezTo>
                  <a:pt x="1386" y="4688"/>
                  <a:pt x="1546" y="4829"/>
                  <a:pt x="1727" y="4829"/>
                </a:cubicBezTo>
                <a:cubicBezTo>
                  <a:pt x="1813" y="4829"/>
                  <a:pt x="1904" y="4797"/>
                  <a:pt x="1985" y="4726"/>
                </a:cubicBezTo>
                <a:lnTo>
                  <a:pt x="3245" y="3466"/>
                </a:lnTo>
                <a:lnTo>
                  <a:pt x="4096" y="3466"/>
                </a:lnTo>
                <a:lnTo>
                  <a:pt x="4096" y="3813"/>
                </a:lnTo>
                <a:cubicBezTo>
                  <a:pt x="4096" y="4348"/>
                  <a:pt x="4568" y="4821"/>
                  <a:pt x="5136" y="4821"/>
                </a:cubicBezTo>
                <a:lnTo>
                  <a:pt x="7057" y="4821"/>
                </a:lnTo>
                <a:lnTo>
                  <a:pt x="7908" y="5672"/>
                </a:lnTo>
                <a:cubicBezTo>
                  <a:pt x="7341" y="5924"/>
                  <a:pt x="6868" y="6522"/>
                  <a:pt x="6868" y="7247"/>
                </a:cubicBezTo>
                <a:cubicBezTo>
                  <a:pt x="6868" y="7625"/>
                  <a:pt x="7026" y="8034"/>
                  <a:pt x="7278" y="8349"/>
                </a:cubicBezTo>
                <a:cubicBezTo>
                  <a:pt x="6648" y="8507"/>
                  <a:pt x="6144" y="8885"/>
                  <a:pt x="5829" y="9452"/>
                </a:cubicBezTo>
                <a:cubicBezTo>
                  <a:pt x="5514" y="8917"/>
                  <a:pt x="5010" y="8539"/>
                  <a:pt x="4411" y="8381"/>
                </a:cubicBezTo>
                <a:cubicBezTo>
                  <a:pt x="4663" y="8066"/>
                  <a:pt x="4821" y="7719"/>
                  <a:pt x="4821" y="7278"/>
                </a:cubicBezTo>
                <a:cubicBezTo>
                  <a:pt x="4821" y="6333"/>
                  <a:pt x="4064" y="5577"/>
                  <a:pt x="3119" y="5577"/>
                </a:cubicBezTo>
                <a:cubicBezTo>
                  <a:pt x="2174" y="5577"/>
                  <a:pt x="1418" y="6333"/>
                  <a:pt x="1418" y="7278"/>
                </a:cubicBezTo>
                <a:cubicBezTo>
                  <a:pt x="1418" y="7719"/>
                  <a:pt x="1576" y="8097"/>
                  <a:pt x="1828" y="8381"/>
                </a:cubicBezTo>
                <a:cubicBezTo>
                  <a:pt x="788" y="8665"/>
                  <a:pt x="32" y="9610"/>
                  <a:pt x="32" y="10712"/>
                </a:cubicBezTo>
                <a:lnTo>
                  <a:pt x="32" y="11374"/>
                </a:lnTo>
                <a:cubicBezTo>
                  <a:pt x="32" y="11563"/>
                  <a:pt x="189" y="11721"/>
                  <a:pt x="410" y="11721"/>
                </a:cubicBezTo>
                <a:lnTo>
                  <a:pt x="11374" y="11721"/>
                </a:lnTo>
                <a:cubicBezTo>
                  <a:pt x="11594" y="11721"/>
                  <a:pt x="11752" y="11563"/>
                  <a:pt x="11752" y="11374"/>
                </a:cubicBezTo>
                <a:lnTo>
                  <a:pt x="11752" y="10712"/>
                </a:lnTo>
                <a:cubicBezTo>
                  <a:pt x="11752" y="9610"/>
                  <a:pt x="10995" y="8665"/>
                  <a:pt x="9956" y="8381"/>
                </a:cubicBezTo>
                <a:cubicBezTo>
                  <a:pt x="10208" y="8066"/>
                  <a:pt x="10365" y="7719"/>
                  <a:pt x="10365" y="7278"/>
                </a:cubicBezTo>
                <a:cubicBezTo>
                  <a:pt x="10365" y="6459"/>
                  <a:pt x="9767" y="5735"/>
                  <a:pt x="8979" y="5577"/>
                </a:cubicBezTo>
                <a:lnTo>
                  <a:pt x="8979" y="4884"/>
                </a:lnTo>
                <a:lnTo>
                  <a:pt x="10649" y="4884"/>
                </a:lnTo>
                <a:lnTo>
                  <a:pt x="10649" y="4821"/>
                </a:lnTo>
                <a:cubicBezTo>
                  <a:pt x="11185" y="4821"/>
                  <a:pt x="11657" y="4348"/>
                  <a:pt x="11657" y="3813"/>
                </a:cubicBezTo>
                <a:lnTo>
                  <a:pt x="11657" y="2395"/>
                </a:lnTo>
                <a:cubicBezTo>
                  <a:pt x="11657" y="1828"/>
                  <a:pt x="11185" y="1355"/>
                  <a:pt x="10649" y="1355"/>
                </a:cubicBezTo>
                <a:lnTo>
                  <a:pt x="7530" y="1355"/>
                </a:lnTo>
                <a:lnTo>
                  <a:pt x="7530" y="1009"/>
                </a:lnTo>
                <a:cubicBezTo>
                  <a:pt x="7530" y="473"/>
                  <a:pt x="7057" y="1"/>
                  <a:pt x="6490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1" name="Google Shape;10726;p88"/>
          <p:cNvSpPr/>
          <p:nvPr/>
        </p:nvSpPr>
        <p:spPr>
          <a:xfrm>
            <a:off x="5659746" y="4656013"/>
            <a:ext cx="421914" cy="420759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60" y="662"/>
                </a:moveTo>
                <a:cubicBezTo>
                  <a:pt x="6080" y="662"/>
                  <a:pt x="6238" y="851"/>
                  <a:pt x="6238" y="1040"/>
                </a:cubicBezTo>
                <a:lnTo>
                  <a:pt x="6238" y="1386"/>
                </a:lnTo>
                <a:lnTo>
                  <a:pt x="756" y="1386"/>
                </a:lnTo>
                <a:lnTo>
                  <a:pt x="756" y="1040"/>
                </a:lnTo>
                <a:cubicBezTo>
                  <a:pt x="725" y="851"/>
                  <a:pt x="882" y="662"/>
                  <a:pt x="1071" y="662"/>
                </a:cubicBezTo>
                <a:close/>
                <a:moveTo>
                  <a:pt x="6175" y="2048"/>
                </a:moveTo>
                <a:lnTo>
                  <a:pt x="6175" y="3686"/>
                </a:lnTo>
                <a:cubicBezTo>
                  <a:pt x="5639" y="3686"/>
                  <a:pt x="5198" y="4096"/>
                  <a:pt x="5198" y="4663"/>
                </a:cubicBezTo>
                <a:cubicBezTo>
                  <a:pt x="4820" y="4694"/>
                  <a:pt x="4505" y="4883"/>
                  <a:pt x="4348" y="5261"/>
                </a:cubicBezTo>
                <a:lnTo>
                  <a:pt x="3592" y="4505"/>
                </a:lnTo>
                <a:cubicBezTo>
                  <a:pt x="3403" y="4300"/>
                  <a:pt x="3135" y="4198"/>
                  <a:pt x="2867" y="4198"/>
                </a:cubicBezTo>
                <a:cubicBezTo>
                  <a:pt x="2599" y="4198"/>
                  <a:pt x="2331" y="4300"/>
                  <a:pt x="2142" y="4505"/>
                </a:cubicBezTo>
                <a:cubicBezTo>
                  <a:pt x="1733" y="4883"/>
                  <a:pt x="1733" y="5576"/>
                  <a:pt x="2142" y="5954"/>
                </a:cubicBezTo>
                <a:lnTo>
                  <a:pt x="4505" y="8317"/>
                </a:lnTo>
                <a:lnTo>
                  <a:pt x="4316" y="8317"/>
                </a:lnTo>
                <a:cubicBezTo>
                  <a:pt x="3875" y="8317"/>
                  <a:pt x="3466" y="8601"/>
                  <a:pt x="3308" y="9042"/>
                </a:cubicBezTo>
                <a:lnTo>
                  <a:pt x="725" y="9042"/>
                </a:lnTo>
                <a:lnTo>
                  <a:pt x="725" y="8979"/>
                </a:lnTo>
                <a:lnTo>
                  <a:pt x="725" y="2048"/>
                </a:lnTo>
                <a:close/>
                <a:moveTo>
                  <a:pt x="7640" y="3907"/>
                </a:moveTo>
                <a:cubicBezTo>
                  <a:pt x="7727" y="3907"/>
                  <a:pt x="7813" y="3938"/>
                  <a:pt x="7876" y="4001"/>
                </a:cubicBezTo>
                <a:lnTo>
                  <a:pt x="8664" y="4789"/>
                </a:lnTo>
                <a:cubicBezTo>
                  <a:pt x="9325" y="5450"/>
                  <a:pt x="9861" y="6238"/>
                  <a:pt x="10113" y="7026"/>
                </a:cubicBezTo>
                <a:lnTo>
                  <a:pt x="7530" y="9609"/>
                </a:lnTo>
                <a:lnTo>
                  <a:pt x="4222" y="9609"/>
                </a:lnTo>
                <a:cubicBezTo>
                  <a:pt x="4033" y="9609"/>
                  <a:pt x="3875" y="9451"/>
                  <a:pt x="3875" y="9262"/>
                </a:cubicBezTo>
                <a:cubicBezTo>
                  <a:pt x="3875" y="9073"/>
                  <a:pt x="4033" y="8916"/>
                  <a:pt x="4222" y="8916"/>
                </a:cubicBezTo>
                <a:lnTo>
                  <a:pt x="5230" y="8916"/>
                </a:lnTo>
                <a:cubicBezTo>
                  <a:pt x="5387" y="8916"/>
                  <a:pt x="5513" y="8821"/>
                  <a:pt x="5545" y="8695"/>
                </a:cubicBezTo>
                <a:cubicBezTo>
                  <a:pt x="5608" y="8601"/>
                  <a:pt x="5608" y="8443"/>
                  <a:pt x="5482" y="8349"/>
                </a:cubicBezTo>
                <a:lnTo>
                  <a:pt x="2520" y="5387"/>
                </a:lnTo>
                <a:cubicBezTo>
                  <a:pt x="2394" y="5293"/>
                  <a:pt x="2394" y="5041"/>
                  <a:pt x="2520" y="4915"/>
                </a:cubicBezTo>
                <a:cubicBezTo>
                  <a:pt x="2583" y="4868"/>
                  <a:pt x="2670" y="4844"/>
                  <a:pt x="2757" y="4844"/>
                </a:cubicBezTo>
                <a:cubicBezTo>
                  <a:pt x="2843" y="4844"/>
                  <a:pt x="2930" y="4868"/>
                  <a:pt x="2993" y="4915"/>
                </a:cubicBezTo>
                <a:lnTo>
                  <a:pt x="4442" y="6395"/>
                </a:lnTo>
                <a:lnTo>
                  <a:pt x="5450" y="7372"/>
                </a:lnTo>
                <a:cubicBezTo>
                  <a:pt x="5498" y="7435"/>
                  <a:pt x="5584" y="7467"/>
                  <a:pt x="5675" y="7467"/>
                </a:cubicBezTo>
                <a:cubicBezTo>
                  <a:pt x="5765" y="7467"/>
                  <a:pt x="5860" y="7435"/>
                  <a:pt x="5923" y="7372"/>
                </a:cubicBezTo>
                <a:cubicBezTo>
                  <a:pt x="6017" y="7246"/>
                  <a:pt x="6017" y="7026"/>
                  <a:pt x="5923" y="6900"/>
                </a:cubicBezTo>
                <a:lnTo>
                  <a:pt x="4915" y="5923"/>
                </a:lnTo>
                <a:cubicBezTo>
                  <a:pt x="4820" y="5797"/>
                  <a:pt x="4820" y="5545"/>
                  <a:pt x="4915" y="5450"/>
                </a:cubicBezTo>
                <a:cubicBezTo>
                  <a:pt x="4978" y="5387"/>
                  <a:pt x="5072" y="5356"/>
                  <a:pt x="5163" y="5356"/>
                </a:cubicBezTo>
                <a:cubicBezTo>
                  <a:pt x="5253" y="5356"/>
                  <a:pt x="5340" y="5387"/>
                  <a:pt x="5387" y="5450"/>
                </a:cubicBezTo>
                <a:lnTo>
                  <a:pt x="6396" y="6427"/>
                </a:lnTo>
                <a:cubicBezTo>
                  <a:pt x="6443" y="6490"/>
                  <a:pt x="6529" y="6522"/>
                  <a:pt x="6620" y="6522"/>
                </a:cubicBezTo>
                <a:cubicBezTo>
                  <a:pt x="6711" y="6522"/>
                  <a:pt x="6805" y="6490"/>
                  <a:pt x="6868" y="6427"/>
                </a:cubicBezTo>
                <a:cubicBezTo>
                  <a:pt x="6963" y="6301"/>
                  <a:pt x="6963" y="6080"/>
                  <a:pt x="6868" y="5954"/>
                </a:cubicBezTo>
                <a:lnTo>
                  <a:pt x="5860" y="4978"/>
                </a:lnTo>
                <a:cubicBezTo>
                  <a:pt x="5765" y="4852"/>
                  <a:pt x="5765" y="4631"/>
                  <a:pt x="5860" y="4505"/>
                </a:cubicBezTo>
                <a:cubicBezTo>
                  <a:pt x="5923" y="4442"/>
                  <a:pt x="6017" y="4411"/>
                  <a:pt x="6108" y="4411"/>
                </a:cubicBezTo>
                <a:cubicBezTo>
                  <a:pt x="6199" y="4411"/>
                  <a:pt x="6285" y="4442"/>
                  <a:pt x="6333" y="4505"/>
                </a:cubicBezTo>
                <a:lnTo>
                  <a:pt x="7341" y="5482"/>
                </a:lnTo>
                <a:cubicBezTo>
                  <a:pt x="7388" y="5545"/>
                  <a:pt x="7475" y="5576"/>
                  <a:pt x="7565" y="5576"/>
                </a:cubicBezTo>
                <a:cubicBezTo>
                  <a:pt x="7656" y="5576"/>
                  <a:pt x="7750" y="5545"/>
                  <a:pt x="7813" y="5482"/>
                </a:cubicBezTo>
                <a:cubicBezTo>
                  <a:pt x="7908" y="5356"/>
                  <a:pt x="7908" y="5135"/>
                  <a:pt x="7813" y="5009"/>
                </a:cubicBezTo>
                <a:lnTo>
                  <a:pt x="7341" y="4537"/>
                </a:lnTo>
                <a:cubicBezTo>
                  <a:pt x="7278" y="4348"/>
                  <a:pt x="7278" y="4096"/>
                  <a:pt x="7404" y="4001"/>
                </a:cubicBezTo>
                <a:cubicBezTo>
                  <a:pt x="7467" y="3938"/>
                  <a:pt x="7553" y="3907"/>
                  <a:pt x="7640" y="3907"/>
                </a:cubicBezTo>
                <a:close/>
                <a:moveTo>
                  <a:pt x="10554" y="7624"/>
                </a:moveTo>
                <a:lnTo>
                  <a:pt x="10806" y="7845"/>
                </a:lnTo>
                <a:cubicBezTo>
                  <a:pt x="10964" y="8002"/>
                  <a:pt x="10964" y="8191"/>
                  <a:pt x="10806" y="8317"/>
                </a:cubicBezTo>
                <a:lnTo>
                  <a:pt x="8853" y="10239"/>
                </a:lnTo>
                <a:cubicBezTo>
                  <a:pt x="8806" y="10302"/>
                  <a:pt x="8719" y="10334"/>
                  <a:pt x="8628" y="10334"/>
                </a:cubicBezTo>
                <a:cubicBezTo>
                  <a:pt x="8538" y="10334"/>
                  <a:pt x="8443" y="10302"/>
                  <a:pt x="8380" y="10239"/>
                </a:cubicBezTo>
                <a:lnTo>
                  <a:pt x="8160" y="10019"/>
                </a:lnTo>
                <a:lnTo>
                  <a:pt x="10554" y="7624"/>
                </a:lnTo>
                <a:close/>
                <a:moveTo>
                  <a:pt x="3277" y="9672"/>
                </a:moveTo>
                <a:cubicBezTo>
                  <a:pt x="3434" y="10050"/>
                  <a:pt x="3781" y="10334"/>
                  <a:pt x="4222" y="10334"/>
                </a:cubicBezTo>
                <a:lnTo>
                  <a:pt x="6143" y="10334"/>
                </a:lnTo>
                <a:lnTo>
                  <a:pt x="6143" y="10680"/>
                </a:lnTo>
                <a:lnTo>
                  <a:pt x="6175" y="10680"/>
                </a:lnTo>
                <a:cubicBezTo>
                  <a:pt x="6175" y="10869"/>
                  <a:pt x="6017" y="11027"/>
                  <a:pt x="5828" y="11027"/>
                </a:cubicBezTo>
                <a:lnTo>
                  <a:pt x="1040" y="11027"/>
                </a:lnTo>
                <a:cubicBezTo>
                  <a:pt x="819" y="11027"/>
                  <a:pt x="662" y="10869"/>
                  <a:pt x="662" y="10680"/>
                </a:cubicBezTo>
                <a:lnTo>
                  <a:pt x="662" y="9672"/>
                </a:lnTo>
                <a:close/>
                <a:moveTo>
                  <a:pt x="1040" y="0"/>
                </a:moveTo>
                <a:cubicBezTo>
                  <a:pt x="473" y="0"/>
                  <a:pt x="0" y="473"/>
                  <a:pt x="0" y="1040"/>
                </a:cubicBezTo>
                <a:lnTo>
                  <a:pt x="0" y="10649"/>
                </a:lnTo>
                <a:cubicBezTo>
                  <a:pt x="0" y="11184"/>
                  <a:pt x="473" y="11657"/>
                  <a:pt x="1040" y="11657"/>
                </a:cubicBezTo>
                <a:lnTo>
                  <a:pt x="5828" y="11657"/>
                </a:lnTo>
                <a:cubicBezTo>
                  <a:pt x="6396" y="11657"/>
                  <a:pt x="6868" y="11184"/>
                  <a:pt x="6868" y="10649"/>
                </a:cubicBezTo>
                <a:lnTo>
                  <a:pt x="6868" y="10334"/>
                </a:lnTo>
                <a:lnTo>
                  <a:pt x="7467" y="10334"/>
                </a:lnTo>
                <a:lnTo>
                  <a:pt x="7876" y="10775"/>
                </a:lnTo>
                <a:cubicBezTo>
                  <a:pt x="8081" y="10964"/>
                  <a:pt x="8349" y="11058"/>
                  <a:pt x="8613" y="11058"/>
                </a:cubicBezTo>
                <a:cubicBezTo>
                  <a:pt x="8877" y="11058"/>
                  <a:pt x="9136" y="10964"/>
                  <a:pt x="9325" y="10775"/>
                </a:cubicBezTo>
                <a:lnTo>
                  <a:pt x="11279" y="8821"/>
                </a:lnTo>
                <a:cubicBezTo>
                  <a:pt x="11688" y="8443"/>
                  <a:pt x="11688" y="7782"/>
                  <a:pt x="11310" y="7372"/>
                </a:cubicBezTo>
                <a:lnTo>
                  <a:pt x="10869" y="6931"/>
                </a:lnTo>
                <a:cubicBezTo>
                  <a:pt x="10554" y="6080"/>
                  <a:pt x="10082" y="5261"/>
                  <a:pt x="9420" y="4505"/>
                </a:cubicBezTo>
                <a:lnTo>
                  <a:pt x="8380" y="3466"/>
                </a:lnTo>
                <a:cubicBezTo>
                  <a:pt x="8191" y="3277"/>
                  <a:pt x="7931" y="3182"/>
                  <a:pt x="7668" y="3182"/>
                </a:cubicBezTo>
                <a:cubicBezTo>
                  <a:pt x="7404" y="3182"/>
                  <a:pt x="7136" y="3277"/>
                  <a:pt x="6931" y="3466"/>
                </a:cubicBezTo>
                <a:lnTo>
                  <a:pt x="6868" y="3560"/>
                </a:lnTo>
                <a:lnTo>
                  <a:pt x="6868" y="1040"/>
                </a:lnTo>
                <a:cubicBezTo>
                  <a:pt x="6868" y="473"/>
                  <a:pt x="6396" y="0"/>
                  <a:pt x="58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2" name="Google Shape;10818;p88"/>
          <p:cNvSpPr/>
          <p:nvPr/>
        </p:nvSpPr>
        <p:spPr>
          <a:xfrm>
            <a:off x="7631718" y="4711565"/>
            <a:ext cx="407383" cy="40738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3" name="Google Shape;10829;p88"/>
          <p:cNvSpPr/>
          <p:nvPr/>
        </p:nvSpPr>
        <p:spPr>
          <a:xfrm>
            <a:off x="8276252" y="4731587"/>
            <a:ext cx="409401" cy="333886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4" name="Google Shape;8867;p82"/>
          <p:cNvSpPr/>
          <p:nvPr/>
        </p:nvSpPr>
        <p:spPr>
          <a:xfrm>
            <a:off x="6987941" y="4760792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35D74"/>
              </a:solidFill>
            </a:endParaRPr>
          </a:p>
        </p:txBody>
      </p:sp>
      <p:sp>
        <p:nvSpPr>
          <p:cNvPr id="35" name="Google Shape;10279;p86"/>
          <p:cNvSpPr/>
          <p:nvPr/>
        </p:nvSpPr>
        <p:spPr>
          <a:xfrm>
            <a:off x="3204499" y="4722370"/>
            <a:ext cx="219864" cy="339286"/>
          </a:xfrm>
          <a:custGeom>
            <a:avLst/>
            <a:gdLst/>
            <a:ahLst/>
            <a:cxnLst/>
            <a:rect l="l" t="t" r="r" b="b"/>
            <a:pathLst>
              <a:path w="9106" h="14052" extrusionOk="0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grpSp>
        <p:nvGrpSpPr>
          <p:cNvPr id="36" name="Google Shape;10368;p86"/>
          <p:cNvGrpSpPr/>
          <p:nvPr/>
        </p:nvGrpSpPr>
        <p:grpSpPr>
          <a:xfrm>
            <a:off x="236735" y="4719754"/>
            <a:ext cx="341579" cy="299374"/>
            <a:chOff x="-12660025" y="2096250"/>
            <a:chExt cx="353675" cy="309975"/>
          </a:xfrm>
          <a:solidFill>
            <a:srgbClr val="00B050"/>
          </a:solidFill>
        </p:grpSpPr>
        <p:sp>
          <p:nvSpPr>
            <p:cNvPr id="37" name="Google Shape;10369;p86"/>
            <p:cNvSpPr/>
            <p:nvPr/>
          </p:nvSpPr>
          <p:spPr>
            <a:xfrm>
              <a:off x="-12619850" y="21364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19"/>
                  </a:moveTo>
                  <a:cubicBezTo>
                    <a:pt x="1481" y="819"/>
                    <a:pt x="1702" y="1040"/>
                    <a:pt x="1702" y="1261"/>
                  </a:cubicBezTo>
                  <a:cubicBezTo>
                    <a:pt x="1702" y="1513"/>
                    <a:pt x="1481" y="1702"/>
                    <a:pt x="1261" y="1702"/>
                  </a:cubicBezTo>
                  <a:cubicBezTo>
                    <a:pt x="1040" y="1702"/>
                    <a:pt x="851" y="1513"/>
                    <a:pt x="851" y="1261"/>
                  </a:cubicBezTo>
                  <a:cubicBezTo>
                    <a:pt x="820" y="1040"/>
                    <a:pt x="1009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1" y="567"/>
                    <a:pt x="1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22" y="2489"/>
                    <a:pt x="2521" y="1922"/>
                    <a:pt x="2521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38" name="Google Shape;10370;p86"/>
            <p:cNvSpPr/>
            <p:nvPr/>
          </p:nvSpPr>
          <p:spPr>
            <a:xfrm>
              <a:off x="-12496200" y="2136425"/>
              <a:ext cx="63050" cy="62250"/>
            </a:xfrm>
            <a:custGeom>
              <a:avLst/>
              <a:gdLst/>
              <a:ahLst/>
              <a:cxnLst/>
              <a:rect l="l" t="t" r="r" b="b"/>
              <a:pathLst>
                <a:path w="2522" h="2490" extrusionOk="0">
                  <a:moveTo>
                    <a:pt x="1261" y="819"/>
                  </a:moveTo>
                  <a:cubicBezTo>
                    <a:pt x="1513" y="819"/>
                    <a:pt x="1702" y="1040"/>
                    <a:pt x="1702" y="1261"/>
                  </a:cubicBezTo>
                  <a:cubicBezTo>
                    <a:pt x="1702" y="1513"/>
                    <a:pt x="1513" y="1702"/>
                    <a:pt x="1261" y="1702"/>
                  </a:cubicBezTo>
                  <a:cubicBezTo>
                    <a:pt x="1040" y="1702"/>
                    <a:pt x="883" y="1513"/>
                    <a:pt x="883" y="1261"/>
                  </a:cubicBezTo>
                  <a:cubicBezTo>
                    <a:pt x="851" y="1040"/>
                    <a:pt x="1040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64" y="567"/>
                    <a:pt x="64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54" y="2489"/>
                    <a:pt x="2521" y="1922"/>
                    <a:pt x="2521" y="1229"/>
                  </a:cubicBezTo>
                  <a:cubicBezTo>
                    <a:pt x="2521" y="567"/>
                    <a:pt x="1986" y="0"/>
                    <a:pt x="1261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39" name="Google Shape;10371;p86"/>
            <p:cNvSpPr/>
            <p:nvPr/>
          </p:nvSpPr>
          <p:spPr>
            <a:xfrm>
              <a:off x="-12453650" y="22616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410" y="1"/>
                  </a:moveTo>
                  <a:cubicBezTo>
                    <a:pt x="189" y="1"/>
                    <a:pt x="0" y="158"/>
                    <a:pt x="0" y="379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379"/>
                  </a:cubicBezTo>
                  <a:cubicBezTo>
                    <a:pt x="788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0" name="Google Shape;10372;p86"/>
            <p:cNvSpPr/>
            <p:nvPr/>
          </p:nvSpPr>
          <p:spPr>
            <a:xfrm>
              <a:off x="-12494625" y="2261650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1" name="Google Shape;10373;p86"/>
            <p:cNvSpPr/>
            <p:nvPr/>
          </p:nvSpPr>
          <p:spPr>
            <a:xfrm>
              <a:off x="-12619850" y="2301825"/>
              <a:ext cx="103200" cy="60675"/>
            </a:xfrm>
            <a:custGeom>
              <a:avLst/>
              <a:gdLst/>
              <a:ahLst/>
              <a:cxnLst/>
              <a:rect l="l" t="t" r="r" b="b"/>
              <a:pathLst>
                <a:path w="4128" h="2427" extrusionOk="0">
                  <a:moveTo>
                    <a:pt x="3309" y="819"/>
                  </a:moveTo>
                  <a:lnTo>
                    <a:pt x="3309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269"/>
                    <a:pt x="190" y="2426"/>
                    <a:pt x="442" y="2426"/>
                  </a:cubicBezTo>
                  <a:lnTo>
                    <a:pt x="3750" y="2426"/>
                  </a:lnTo>
                  <a:cubicBezTo>
                    <a:pt x="3970" y="2426"/>
                    <a:pt x="4128" y="2237"/>
                    <a:pt x="4128" y="2048"/>
                  </a:cubicBezTo>
                  <a:lnTo>
                    <a:pt x="4128" y="410"/>
                  </a:lnTo>
                  <a:cubicBezTo>
                    <a:pt x="4128" y="189"/>
                    <a:pt x="3970" y="0"/>
                    <a:pt x="3750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2" name="Google Shape;10374;p86"/>
            <p:cNvSpPr/>
            <p:nvPr/>
          </p:nvSpPr>
          <p:spPr>
            <a:xfrm>
              <a:off x="-12660025" y="2096250"/>
              <a:ext cx="353675" cy="309975"/>
            </a:xfrm>
            <a:custGeom>
              <a:avLst/>
              <a:gdLst/>
              <a:ahLst/>
              <a:cxnLst/>
              <a:rect l="l" t="t" r="r" b="b"/>
              <a:pathLst>
                <a:path w="14147" h="12399" extrusionOk="0">
                  <a:moveTo>
                    <a:pt x="5357" y="4317"/>
                  </a:moveTo>
                  <a:cubicBezTo>
                    <a:pt x="5451" y="4569"/>
                    <a:pt x="5609" y="4758"/>
                    <a:pt x="5766" y="4915"/>
                  </a:cubicBezTo>
                  <a:lnTo>
                    <a:pt x="4884" y="4915"/>
                  </a:lnTo>
                  <a:cubicBezTo>
                    <a:pt x="5042" y="4758"/>
                    <a:pt x="5199" y="4569"/>
                    <a:pt x="5357" y="4317"/>
                  </a:cubicBezTo>
                  <a:close/>
                  <a:moveTo>
                    <a:pt x="2868" y="788"/>
                  </a:moveTo>
                  <a:cubicBezTo>
                    <a:pt x="4002" y="788"/>
                    <a:pt x="4947" y="1733"/>
                    <a:pt x="4947" y="2868"/>
                  </a:cubicBezTo>
                  <a:cubicBezTo>
                    <a:pt x="4947" y="4002"/>
                    <a:pt x="4002" y="4947"/>
                    <a:pt x="2868" y="4947"/>
                  </a:cubicBezTo>
                  <a:cubicBezTo>
                    <a:pt x="1734" y="4915"/>
                    <a:pt x="788" y="4002"/>
                    <a:pt x="788" y="2868"/>
                  </a:cubicBezTo>
                  <a:cubicBezTo>
                    <a:pt x="788" y="1733"/>
                    <a:pt x="1734" y="788"/>
                    <a:pt x="2868" y="788"/>
                  </a:cubicBezTo>
                  <a:close/>
                  <a:moveTo>
                    <a:pt x="7814" y="788"/>
                  </a:moveTo>
                  <a:cubicBezTo>
                    <a:pt x="8980" y="788"/>
                    <a:pt x="9925" y="1733"/>
                    <a:pt x="9925" y="2868"/>
                  </a:cubicBezTo>
                  <a:cubicBezTo>
                    <a:pt x="9925" y="4002"/>
                    <a:pt x="8980" y="4947"/>
                    <a:pt x="7814" y="4947"/>
                  </a:cubicBezTo>
                  <a:cubicBezTo>
                    <a:pt x="6680" y="4947"/>
                    <a:pt x="5735" y="4002"/>
                    <a:pt x="5735" y="2868"/>
                  </a:cubicBezTo>
                  <a:cubicBezTo>
                    <a:pt x="5735" y="1733"/>
                    <a:pt x="6680" y="788"/>
                    <a:pt x="7814" y="788"/>
                  </a:cubicBezTo>
                  <a:close/>
                  <a:moveTo>
                    <a:pt x="13264" y="5987"/>
                  </a:moveTo>
                  <a:lnTo>
                    <a:pt x="13264" y="11311"/>
                  </a:lnTo>
                  <a:lnTo>
                    <a:pt x="10744" y="10051"/>
                  </a:lnTo>
                  <a:lnTo>
                    <a:pt x="10744" y="7247"/>
                  </a:lnTo>
                  <a:lnTo>
                    <a:pt x="13264" y="5987"/>
                  </a:lnTo>
                  <a:close/>
                  <a:moveTo>
                    <a:pt x="9484" y="5734"/>
                  </a:moveTo>
                  <a:cubicBezTo>
                    <a:pt x="9704" y="5734"/>
                    <a:pt x="9862" y="5955"/>
                    <a:pt x="9862" y="6176"/>
                  </a:cubicBezTo>
                  <a:lnTo>
                    <a:pt x="9862" y="11153"/>
                  </a:lnTo>
                  <a:cubicBezTo>
                    <a:pt x="9862" y="11374"/>
                    <a:pt x="9673" y="11563"/>
                    <a:pt x="9484" y="11563"/>
                  </a:cubicBezTo>
                  <a:lnTo>
                    <a:pt x="1198" y="11563"/>
                  </a:lnTo>
                  <a:cubicBezTo>
                    <a:pt x="977" y="11563"/>
                    <a:pt x="788" y="11374"/>
                    <a:pt x="788" y="11153"/>
                  </a:cubicBezTo>
                  <a:lnTo>
                    <a:pt x="788" y="6176"/>
                  </a:lnTo>
                  <a:cubicBezTo>
                    <a:pt x="788" y="5955"/>
                    <a:pt x="977" y="5734"/>
                    <a:pt x="1198" y="5734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292"/>
                    <a:pt x="1" y="2868"/>
                  </a:cubicBezTo>
                  <a:cubicBezTo>
                    <a:pt x="1" y="3687"/>
                    <a:pt x="347" y="4443"/>
                    <a:pt x="883" y="5010"/>
                  </a:cubicBezTo>
                  <a:cubicBezTo>
                    <a:pt x="379" y="5167"/>
                    <a:pt x="1" y="5640"/>
                    <a:pt x="1" y="6176"/>
                  </a:cubicBezTo>
                  <a:lnTo>
                    <a:pt x="1" y="11153"/>
                  </a:lnTo>
                  <a:cubicBezTo>
                    <a:pt x="1" y="11815"/>
                    <a:pt x="536" y="12382"/>
                    <a:pt x="1261" y="12382"/>
                  </a:cubicBezTo>
                  <a:lnTo>
                    <a:pt x="9515" y="12382"/>
                  </a:lnTo>
                  <a:cubicBezTo>
                    <a:pt x="10208" y="12382"/>
                    <a:pt x="10775" y="11846"/>
                    <a:pt x="10775" y="11153"/>
                  </a:cubicBezTo>
                  <a:lnTo>
                    <a:pt x="10775" y="10996"/>
                  </a:lnTo>
                  <a:lnTo>
                    <a:pt x="13548" y="12350"/>
                  </a:lnTo>
                  <a:cubicBezTo>
                    <a:pt x="13594" y="12385"/>
                    <a:pt x="13645" y="12399"/>
                    <a:pt x="13695" y="12399"/>
                  </a:cubicBezTo>
                  <a:cubicBezTo>
                    <a:pt x="13781" y="12399"/>
                    <a:pt x="13866" y="12359"/>
                    <a:pt x="13926" y="12319"/>
                  </a:cubicBezTo>
                  <a:cubicBezTo>
                    <a:pt x="14052" y="12256"/>
                    <a:pt x="14146" y="12130"/>
                    <a:pt x="14146" y="11972"/>
                  </a:cubicBezTo>
                  <a:lnTo>
                    <a:pt x="14146" y="5356"/>
                  </a:lnTo>
                  <a:cubicBezTo>
                    <a:pt x="14083" y="5199"/>
                    <a:pt x="14020" y="5073"/>
                    <a:pt x="13894" y="5010"/>
                  </a:cubicBezTo>
                  <a:cubicBezTo>
                    <a:pt x="13815" y="4950"/>
                    <a:pt x="13722" y="4928"/>
                    <a:pt x="13633" y="4928"/>
                  </a:cubicBezTo>
                  <a:cubicBezTo>
                    <a:pt x="13581" y="4928"/>
                    <a:pt x="13531" y="4935"/>
                    <a:pt x="13485" y="4947"/>
                  </a:cubicBezTo>
                  <a:lnTo>
                    <a:pt x="10744" y="6333"/>
                  </a:lnTo>
                  <a:lnTo>
                    <a:pt x="10744" y="6176"/>
                  </a:lnTo>
                  <a:cubicBezTo>
                    <a:pt x="10744" y="5577"/>
                    <a:pt x="10334" y="5104"/>
                    <a:pt x="9830" y="5010"/>
                  </a:cubicBezTo>
                  <a:cubicBezTo>
                    <a:pt x="10397" y="4474"/>
                    <a:pt x="10744" y="3750"/>
                    <a:pt x="10744" y="2868"/>
                  </a:cubicBezTo>
                  <a:cubicBezTo>
                    <a:pt x="10744" y="1261"/>
                    <a:pt x="9452" y="1"/>
                    <a:pt x="7814" y="1"/>
                  </a:cubicBezTo>
                  <a:cubicBezTo>
                    <a:pt x="6774" y="1"/>
                    <a:pt x="5861" y="536"/>
                    <a:pt x="5357" y="1418"/>
                  </a:cubicBezTo>
                  <a:cubicBezTo>
                    <a:pt x="4821" y="599"/>
                    <a:pt x="3939" y="1"/>
                    <a:pt x="2868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grpSp>
        <p:nvGrpSpPr>
          <p:cNvPr id="43" name="Google Shape;10312;p86"/>
          <p:cNvGrpSpPr/>
          <p:nvPr/>
        </p:nvGrpSpPr>
        <p:grpSpPr>
          <a:xfrm>
            <a:off x="811565" y="4711565"/>
            <a:ext cx="340807" cy="340807"/>
            <a:chOff x="-13528775" y="2507400"/>
            <a:chExt cx="352875" cy="352875"/>
          </a:xfrm>
          <a:solidFill>
            <a:srgbClr val="00B050"/>
          </a:solidFill>
        </p:grpSpPr>
        <p:sp>
          <p:nvSpPr>
            <p:cNvPr id="44" name="Google Shape;10313;p86"/>
            <p:cNvSpPr/>
            <p:nvPr/>
          </p:nvSpPr>
          <p:spPr>
            <a:xfrm>
              <a:off x="-13528775" y="25074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6018" y="851"/>
                  </a:moveTo>
                  <a:lnTo>
                    <a:pt x="7121" y="2489"/>
                  </a:lnTo>
                  <a:lnTo>
                    <a:pt x="5640" y="2489"/>
                  </a:lnTo>
                  <a:lnTo>
                    <a:pt x="4538" y="851"/>
                  </a:lnTo>
                  <a:close/>
                  <a:moveTo>
                    <a:pt x="8507" y="851"/>
                  </a:moveTo>
                  <a:lnTo>
                    <a:pt x="9610" y="2489"/>
                  </a:lnTo>
                  <a:lnTo>
                    <a:pt x="8129" y="2489"/>
                  </a:lnTo>
                  <a:lnTo>
                    <a:pt x="7026" y="851"/>
                  </a:lnTo>
                  <a:close/>
                  <a:moveTo>
                    <a:pt x="10996" y="851"/>
                  </a:moveTo>
                  <a:lnTo>
                    <a:pt x="12099" y="2489"/>
                  </a:lnTo>
                  <a:lnTo>
                    <a:pt x="10586" y="2489"/>
                  </a:lnTo>
                  <a:lnTo>
                    <a:pt x="9484" y="851"/>
                  </a:lnTo>
                  <a:close/>
                  <a:moveTo>
                    <a:pt x="12855" y="851"/>
                  </a:moveTo>
                  <a:cubicBezTo>
                    <a:pt x="13075" y="851"/>
                    <a:pt x="13264" y="1040"/>
                    <a:pt x="13264" y="1260"/>
                  </a:cubicBezTo>
                  <a:lnTo>
                    <a:pt x="13264" y="2489"/>
                  </a:lnTo>
                  <a:lnTo>
                    <a:pt x="13075" y="2489"/>
                  </a:lnTo>
                  <a:lnTo>
                    <a:pt x="11973" y="851"/>
                  </a:lnTo>
                  <a:close/>
                  <a:moveTo>
                    <a:pt x="7121" y="3308"/>
                  </a:moveTo>
                  <a:lnTo>
                    <a:pt x="6018" y="4978"/>
                  </a:lnTo>
                  <a:lnTo>
                    <a:pt x="4538" y="4978"/>
                  </a:lnTo>
                  <a:lnTo>
                    <a:pt x="5640" y="3308"/>
                  </a:lnTo>
                  <a:close/>
                  <a:moveTo>
                    <a:pt x="9610" y="3308"/>
                  </a:moveTo>
                  <a:lnTo>
                    <a:pt x="8507" y="4978"/>
                  </a:lnTo>
                  <a:lnTo>
                    <a:pt x="7026" y="4978"/>
                  </a:lnTo>
                  <a:lnTo>
                    <a:pt x="8129" y="3308"/>
                  </a:lnTo>
                  <a:close/>
                  <a:moveTo>
                    <a:pt x="12099" y="3308"/>
                  </a:moveTo>
                  <a:lnTo>
                    <a:pt x="10996" y="4978"/>
                  </a:lnTo>
                  <a:lnTo>
                    <a:pt x="9484" y="4978"/>
                  </a:lnTo>
                  <a:lnTo>
                    <a:pt x="10586" y="3308"/>
                  </a:lnTo>
                  <a:close/>
                  <a:moveTo>
                    <a:pt x="13264" y="3308"/>
                  </a:moveTo>
                  <a:lnTo>
                    <a:pt x="13264" y="4978"/>
                  </a:lnTo>
                  <a:lnTo>
                    <a:pt x="11973" y="4978"/>
                  </a:lnTo>
                  <a:lnTo>
                    <a:pt x="13075" y="3308"/>
                  </a:lnTo>
                  <a:close/>
                  <a:moveTo>
                    <a:pt x="3561" y="851"/>
                  </a:moveTo>
                  <a:lnTo>
                    <a:pt x="4916" y="2930"/>
                  </a:lnTo>
                  <a:lnTo>
                    <a:pt x="3561" y="5009"/>
                  </a:lnTo>
                  <a:lnTo>
                    <a:pt x="820" y="5009"/>
                  </a:lnTo>
                  <a:lnTo>
                    <a:pt x="820" y="1323"/>
                  </a:lnTo>
                  <a:cubicBezTo>
                    <a:pt x="788" y="1040"/>
                    <a:pt x="977" y="851"/>
                    <a:pt x="1230" y="851"/>
                  </a:cubicBezTo>
                  <a:close/>
                  <a:moveTo>
                    <a:pt x="13264" y="5797"/>
                  </a:moveTo>
                  <a:lnTo>
                    <a:pt x="13264" y="12886"/>
                  </a:lnTo>
                  <a:cubicBezTo>
                    <a:pt x="13264" y="13138"/>
                    <a:pt x="13075" y="13327"/>
                    <a:pt x="12855" y="13327"/>
                  </a:cubicBezTo>
                  <a:lnTo>
                    <a:pt x="1230" y="13327"/>
                  </a:lnTo>
                  <a:cubicBezTo>
                    <a:pt x="1009" y="13327"/>
                    <a:pt x="851" y="13138"/>
                    <a:pt x="851" y="12886"/>
                  </a:cubicBezTo>
                  <a:lnTo>
                    <a:pt x="851" y="5797"/>
                  </a:lnTo>
                  <a:close/>
                  <a:moveTo>
                    <a:pt x="1230" y="0"/>
                  </a:moveTo>
                  <a:cubicBezTo>
                    <a:pt x="568" y="0"/>
                    <a:pt x="1" y="567"/>
                    <a:pt x="1" y="1260"/>
                  </a:cubicBezTo>
                  <a:lnTo>
                    <a:pt x="1" y="12886"/>
                  </a:lnTo>
                  <a:cubicBezTo>
                    <a:pt x="1" y="13547"/>
                    <a:pt x="568" y="14114"/>
                    <a:pt x="1230" y="14114"/>
                  </a:cubicBezTo>
                  <a:lnTo>
                    <a:pt x="12855" y="14114"/>
                  </a:lnTo>
                  <a:cubicBezTo>
                    <a:pt x="13516" y="14114"/>
                    <a:pt x="14115" y="13547"/>
                    <a:pt x="14115" y="12886"/>
                  </a:cubicBezTo>
                  <a:lnTo>
                    <a:pt x="14115" y="1260"/>
                  </a:lnTo>
                  <a:cubicBezTo>
                    <a:pt x="14115" y="599"/>
                    <a:pt x="13548" y="0"/>
                    <a:pt x="12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5" name="Google Shape;10314;p86"/>
            <p:cNvSpPr/>
            <p:nvPr/>
          </p:nvSpPr>
          <p:spPr>
            <a:xfrm>
              <a:off x="-13403525" y="2673750"/>
              <a:ext cx="123675" cy="145750"/>
            </a:xfrm>
            <a:custGeom>
              <a:avLst/>
              <a:gdLst/>
              <a:ahLst/>
              <a:cxnLst/>
              <a:rect l="l" t="t" r="r" b="b"/>
              <a:pathLst>
                <a:path w="4947" h="5830" extrusionOk="0">
                  <a:moveTo>
                    <a:pt x="819" y="1159"/>
                  </a:moveTo>
                  <a:lnTo>
                    <a:pt x="3749" y="2924"/>
                  </a:lnTo>
                  <a:lnTo>
                    <a:pt x="819" y="4688"/>
                  </a:lnTo>
                  <a:lnTo>
                    <a:pt x="819" y="1159"/>
                  </a:lnTo>
                  <a:close/>
                  <a:moveTo>
                    <a:pt x="415" y="0"/>
                  </a:moveTo>
                  <a:cubicBezTo>
                    <a:pt x="197" y="0"/>
                    <a:pt x="0" y="166"/>
                    <a:pt x="0" y="403"/>
                  </a:cubicBezTo>
                  <a:lnTo>
                    <a:pt x="0" y="5412"/>
                  </a:lnTo>
                  <a:cubicBezTo>
                    <a:pt x="0" y="5570"/>
                    <a:pt x="63" y="5696"/>
                    <a:pt x="189" y="5759"/>
                  </a:cubicBezTo>
                  <a:cubicBezTo>
                    <a:pt x="252" y="5806"/>
                    <a:pt x="323" y="5830"/>
                    <a:pt x="398" y="5830"/>
                  </a:cubicBezTo>
                  <a:cubicBezTo>
                    <a:pt x="473" y="5830"/>
                    <a:pt x="551" y="5806"/>
                    <a:pt x="630" y="5759"/>
                  </a:cubicBezTo>
                  <a:lnTo>
                    <a:pt x="4757" y="3239"/>
                  </a:lnTo>
                  <a:cubicBezTo>
                    <a:pt x="4883" y="3176"/>
                    <a:pt x="4946" y="3050"/>
                    <a:pt x="4946" y="2892"/>
                  </a:cubicBezTo>
                  <a:cubicBezTo>
                    <a:pt x="4946" y="2735"/>
                    <a:pt x="4883" y="2640"/>
                    <a:pt x="4757" y="2577"/>
                  </a:cubicBezTo>
                  <a:lnTo>
                    <a:pt x="630" y="57"/>
                  </a:lnTo>
                  <a:cubicBezTo>
                    <a:pt x="560" y="18"/>
                    <a:pt x="487" y="0"/>
                    <a:pt x="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6" name="Google Shape;10315;p86"/>
            <p:cNvSpPr/>
            <p:nvPr/>
          </p:nvSpPr>
          <p:spPr>
            <a:xfrm>
              <a:off x="-13486225" y="25593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19" y="0"/>
                  </a:moveTo>
                  <a:cubicBezTo>
                    <a:pt x="378" y="0"/>
                    <a:pt x="0" y="378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38" y="1292"/>
                    <a:pt x="1638" y="851"/>
                  </a:cubicBezTo>
                  <a:cubicBezTo>
                    <a:pt x="1638" y="378"/>
                    <a:pt x="1292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grpSp>
        <p:nvGrpSpPr>
          <p:cNvPr id="47" name="Google Shape;10384;p86"/>
          <p:cNvGrpSpPr/>
          <p:nvPr/>
        </p:nvGrpSpPr>
        <p:grpSpPr>
          <a:xfrm>
            <a:off x="4281857" y="4719754"/>
            <a:ext cx="341579" cy="319511"/>
            <a:chOff x="-10898100" y="2542050"/>
            <a:chExt cx="353675" cy="330825"/>
          </a:xfrm>
          <a:solidFill>
            <a:srgbClr val="00B0F0"/>
          </a:solidFill>
        </p:grpSpPr>
        <p:sp>
          <p:nvSpPr>
            <p:cNvPr id="48" name="Google Shape;10385;p86"/>
            <p:cNvSpPr/>
            <p:nvPr/>
          </p:nvSpPr>
          <p:spPr>
            <a:xfrm>
              <a:off x="-10772875" y="25838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9" name="Google Shape;10386;p86"/>
            <p:cNvSpPr/>
            <p:nvPr/>
          </p:nvSpPr>
          <p:spPr>
            <a:xfrm>
              <a:off x="-10772875" y="2749200"/>
              <a:ext cx="82725" cy="81950"/>
            </a:xfrm>
            <a:custGeom>
              <a:avLst/>
              <a:gdLst/>
              <a:ahLst/>
              <a:cxnLst/>
              <a:rect l="l" t="t" r="r" b="b"/>
              <a:pathLst>
                <a:path w="3309" h="3278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229" y="2457"/>
                    <a:pt x="820" y="2079"/>
                    <a:pt x="820" y="1638"/>
                  </a:cubicBezTo>
                  <a:cubicBezTo>
                    <a:pt x="820" y="1166"/>
                    <a:pt x="1198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39" y="3277"/>
                  </a:cubicBezTo>
                  <a:cubicBezTo>
                    <a:pt x="1658" y="3277"/>
                    <a:pt x="1677" y="3278"/>
                    <a:pt x="1696" y="3278"/>
                  </a:cubicBezTo>
                  <a:cubicBezTo>
                    <a:pt x="2613" y="3278"/>
                    <a:pt x="3309" y="2534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0" name="Google Shape;10387;p86"/>
            <p:cNvSpPr/>
            <p:nvPr/>
          </p:nvSpPr>
          <p:spPr>
            <a:xfrm>
              <a:off x="-10855575" y="2666500"/>
              <a:ext cx="82725" cy="81925"/>
            </a:xfrm>
            <a:custGeom>
              <a:avLst/>
              <a:gdLst/>
              <a:ahLst/>
              <a:cxnLst/>
              <a:rect l="l" t="t" r="r" b="b"/>
              <a:pathLst>
                <a:path w="3309" h="3277" extrusionOk="0">
                  <a:moveTo>
                    <a:pt x="1670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079"/>
                    <a:pt x="2111" y="2457"/>
                    <a:pt x="1670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198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70" y="3277"/>
                  </a:cubicBezTo>
                  <a:cubicBezTo>
                    <a:pt x="2553" y="3277"/>
                    <a:pt x="3309" y="2552"/>
                    <a:pt x="3309" y="1638"/>
                  </a:cubicBezTo>
                  <a:cubicBezTo>
                    <a:pt x="3309" y="725"/>
                    <a:pt x="2584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1" name="Google Shape;10388;p86"/>
            <p:cNvSpPr/>
            <p:nvPr/>
          </p:nvSpPr>
          <p:spPr>
            <a:xfrm>
              <a:off x="-10690175" y="26665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111"/>
                    <a:pt x="2112" y="2457"/>
                    <a:pt x="1639" y="2457"/>
                  </a:cubicBezTo>
                  <a:cubicBezTo>
                    <a:pt x="1198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2" name="Google Shape;10389;p86"/>
            <p:cNvSpPr/>
            <p:nvPr/>
          </p:nvSpPr>
          <p:spPr>
            <a:xfrm>
              <a:off x="-10752400" y="26869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60"/>
                    <a:pt x="379" y="1638"/>
                    <a:pt x="851" y="1638"/>
                  </a:cubicBezTo>
                  <a:cubicBezTo>
                    <a:pt x="1292" y="1638"/>
                    <a:pt x="1671" y="1260"/>
                    <a:pt x="1671" y="819"/>
                  </a:cubicBezTo>
                  <a:cubicBezTo>
                    <a:pt x="1671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3" name="Google Shape;10390;p86"/>
            <p:cNvSpPr/>
            <p:nvPr/>
          </p:nvSpPr>
          <p:spPr>
            <a:xfrm>
              <a:off x="-10898100" y="2542050"/>
              <a:ext cx="353675" cy="330825"/>
            </a:xfrm>
            <a:custGeom>
              <a:avLst/>
              <a:gdLst/>
              <a:ahLst/>
              <a:cxnLst/>
              <a:rect l="l" t="t" r="r" b="b"/>
              <a:pathLst>
                <a:path w="14147" h="13233" extrusionOk="0">
                  <a:moveTo>
                    <a:pt x="6711" y="819"/>
                  </a:moveTo>
                  <a:cubicBezTo>
                    <a:pt x="9893" y="819"/>
                    <a:pt x="12476" y="3434"/>
                    <a:pt x="12476" y="6616"/>
                  </a:cubicBezTo>
                  <a:cubicBezTo>
                    <a:pt x="12476" y="9798"/>
                    <a:pt x="9893" y="12413"/>
                    <a:pt x="6711" y="12413"/>
                  </a:cubicBezTo>
                  <a:cubicBezTo>
                    <a:pt x="3466" y="12413"/>
                    <a:pt x="883" y="9798"/>
                    <a:pt x="883" y="6616"/>
                  </a:cubicBezTo>
                  <a:cubicBezTo>
                    <a:pt x="883" y="3434"/>
                    <a:pt x="3466" y="819"/>
                    <a:pt x="6711" y="819"/>
                  </a:cubicBezTo>
                  <a:close/>
                  <a:moveTo>
                    <a:pt x="13358" y="10743"/>
                  </a:moveTo>
                  <a:lnTo>
                    <a:pt x="13358" y="12413"/>
                  </a:lnTo>
                  <a:lnTo>
                    <a:pt x="9893" y="12413"/>
                  </a:lnTo>
                  <a:cubicBezTo>
                    <a:pt x="10649" y="12004"/>
                    <a:pt x="11311" y="11468"/>
                    <a:pt x="11846" y="10743"/>
                  </a:cubicBezTo>
                  <a:close/>
                  <a:moveTo>
                    <a:pt x="6648" y="0"/>
                  </a:moveTo>
                  <a:cubicBezTo>
                    <a:pt x="2993" y="0"/>
                    <a:pt x="0" y="2962"/>
                    <a:pt x="0" y="6616"/>
                  </a:cubicBezTo>
                  <a:cubicBezTo>
                    <a:pt x="0" y="10082"/>
                    <a:pt x="2678" y="12917"/>
                    <a:pt x="6112" y="13201"/>
                  </a:cubicBezTo>
                  <a:cubicBezTo>
                    <a:pt x="6144" y="13201"/>
                    <a:pt x="6175" y="13232"/>
                    <a:pt x="6238" y="13232"/>
                  </a:cubicBezTo>
                  <a:lnTo>
                    <a:pt x="13705" y="13232"/>
                  </a:lnTo>
                  <a:cubicBezTo>
                    <a:pt x="13957" y="13232"/>
                    <a:pt x="14146" y="13043"/>
                    <a:pt x="14146" y="12791"/>
                  </a:cubicBezTo>
                  <a:lnTo>
                    <a:pt x="14146" y="10302"/>
                  </a:lnTo>
                  <a:cubicBezTo>
                    <a:pt x="14146" y="10082"/>
                    <a:pt x="13957" y="9924"/>
                    <a:pt x="13737" y="9924"/>
                  </a:cubicBezTo>
                  <a:lnTo>
                    <a:pt x="12413" y="9924"/>
                  </a:lnTo>
                  <a:cubicBezTo>
                    <a:pt x="13012" y="8948"/>
                    <a:pt x="13264" y="7814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</p:spTree>
    <p:extLst>
      <p:ext uri="{BB962C8B-B14F-4D97-AF65-F5344CB8AC3E}">
        <p14:creationId xmlns:p14="http://schemas.microsoft.com/office/powerpoint/2010/main" val="24699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6602" y="305509"/>
            <a:ext cx="8931783" cy="30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M</a:t>
            </a:r>
            <a:r>
              <a:rPr lang="en-US" sz="4000" b="1" dirty="0" smtClean="0"/>
              <a:t>edia </a:t>
            </a:r>
            <a:r>
              <a:rPr lang="en-US" sz="4000" b="1" dirty="0" err="1"/>
              <a:t>dhe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</a:t>
            </a:r>
            <a:r>
              <a:rPr lang="en-US" sz="4000" b="1" dirty="0" err="1"/>
              <a:t>omunikimi</a:t>
            </a:r>
            <a:r>
              <a:rPr lang="en-US" sz="4000" b="1" dirty="0"/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</a:t>
            </a:r>
            <a:r>
              <a:rPr lang="en-US" sz="4000" b="1" dirty="0" err="1" smtClean="0"/>
              <a:t>dërkulturor</a:t>
            </a:r>
            <a:r>
              <a:rPr lang="en-US" sz="4000" b="1" dirty="0" smtClean="0"/>
              <a:t> </a:t>
            </a:r>
            <a:endParaRPr lang="en-US" sz="3600" dirty="0" smtClean="0"/>
          </a:p>
          <a:p>
            <a:r>
              <a:rPr lang="en-US" sz="4400" dirty="0" smtClean="0"/>
              <a:t>program </a:t>
            </a:r>
            <a:r>
              <a:rPr lang="en-US" sz="4400" dirty="0" err="1">
                <a:solidFill>
                  <a:srgbClr val="FFFF00"/>
                </a:solidFill>
              </a:rPr>
              <a:t>i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ri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/>
              <a:t>studimi</a:t>
            </a:r>
            <a:r>
              <a:rPr lang="en-US" sz="4400" dirty="0"/>
              <a:t> </a:t>
            </a:r>
            <a:endParaRPr lang="en-US" sz="4400" dirty="0" smtClean="0"/>
          </a:p>
          <a:p>
            <a:r>
              <a:rPr lang="en-US" sz="4400" dirty="0" err="1" smtClean="0"/>
              <a:t>në</a:t>
            </a:r>
            <a:r>
              <a:rPr lang="en-US" sz="4400" dirty="0" smtClean="0"/>
              <a:t> </a:t>
            </a:r>
            <a:r>
              <a:rPr lang="en-US" sz="4400" dirty="0" err="1"/>
              <a:t>ciklin</a:t>
            </a:r>
            <a:r>
              <a:rPr lang="en-US" sz="4400" dirty="0"/>
              <a:t> e </a:t>
            </a:r>
            <a:r>
              <a:rPr lang="en-US" sz="4400" dirty="0" err="1">
                <a:solidFill>
                  <a:srgbClr val="FFFF00"/>
                </a:solidFill>
              </a:rPr>
              <a:t>parë</a:t>
            </a:r>
            <a:r>
              <a:rPr lang="en-US" sz="4400" dirty="0"/>
              <a:t> </a:t>
            </a:r>
            <a:r>
              <a:rPr lang="en-US" sz="4400" dirty="0" err="1"/>
              <a:t>dhe</a:t>
            </a:r>
            <a:r>
              <a:rPr lang="en-US" sz="4400" dirty="0"/>
              <a:t> </a:t>
            </a:r>
            <a:r>
              <a:rPr lang="en-US" sz="4400" dirty="0" err="1"/>
              <a:t>të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FFFF00"/>
                </a:solidFill>
              </a:rPr>
              <a:t>dytë</a:t>
            </a:r>
            <a:r>
              <a:rPr lang="en-US" sz="4400" dirty="0"/>
              <a:t> </a:t>
            </a:r>
            <a:endParaRPr lang="en-US" sz="4400" dirty="0" smtClean="0"/>
          </a:p>
          <a:p>
            <a:r>
              <a:rPr lang="en-US" sz="4400" dirty="0" err="1" smtClean="0"/>
              <a:t>që</a:t>
            </a:r>
            <a:r>
              <a:rPr lang="en-US" sz="4400" dirty="0" smtClean="0"/>
              <a:t> </a:t>
            </a:r>
            <a:r>
              <a:rPr lang="en-US" sz="4400" dirty="0" err="1" smtClean="0"/>
              <a:t>integron</a:t>
            </a:r>
            <a:r>
              <a:rPr lang="en-US" sz="4400" dirty="0" smtClean="0"/>
              <a:t> </a:t>
            </a:r>
            <a:r>
              <a:rPr lang="en-US" sz="4400" dirty="0" err="1"/>
              <a:t>tre</a:t>
            </a:r>
            <a:r>
              <a:rPr lang="en-US" sz="4400" dirty="0"/>
              <a:t> </a:t>
            </a:r>
            <a:r>
              <a:rPr lang="en-US" sz="4400" dirty="0" err="1" smtClean="0"/>
              <a:t>elemente</a:t>
            </a:r>
            <a:r>
              <a:rPr lang="en-US" sz="4400" dirty="0"/>
              <a:t> </a:t>
            </a:r>
            <a:r>
              <a:rPr lang="en-US" sz="4400" dirty="0" err="1"/>
              <a:t>bazë</a:t>
            </a:r>
            <a:r>
              <a:rPr lang="en-US" sz="4400" dirty="0"/>
              <a:t>:</a:t>
            </a:r>
            <a:endParaRPr lang="en-US" sz="4400" dirty="0" smtClean="0"/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6603" y="3277574"/>
            <a:ext cx="2769294" cy="15513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Gazetarinë</a:t>
            </a:r>
            <a:r>
              <a:rPr lang="en-US" sz="3600" b="1" dirty="0">
                <a:solidFill>
                  <a:srgbClr val="FFFF00"/>
                </a:solidFill>
              </a:rPr>
              <a:t>  </a:t>
            </a:r>
            <a:r>
              <a:rPr lang="en-US" sz="3600" b="1" dirty="0" err="1">
                <a:solidFill>
                  <a:srgbClr val="FFFF00"/>
                </a:solidFill>
              </a:rPr>
              <a:t>dhe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Mediat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0" y="3239310"/>
            <a:ext cx="3247697" cy="15513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Komunikimin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77801" y="3277574"/>
            <a:ext cx="2448320" cy="15513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Kulturën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3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655;p78"/>
          <p:cNvGrpSpPr/>
          <p:nvPr/>
        </p:nvGrpSpPr>
        <p:grpSpPr>
          <a:xfrm rot="5400000">
            <a:off x="1161588" y="-102138"/>
            <a:ext cx="4735028" cy="5003663"/>
            <a:chOff x="610303" y="1911344"/>
            <a:chExt cx="1131065" cy="862738"/>
          </a:xfrm>
        </p:grpSpPr>
        <p:grpSp>
          <p:nvGrpSpPr>
            <p:cNvPr id="4" name="Google Shape;7656;p78"/>
            <p:cNvGrpSpPr/>
            <p:nvPr/>
          </p:nvGrpSpPr>
          <p:grpSpPr>
            <a:xfrm>
              <a:off x="610303" y="1911344"/>
              <a:ext cx="696684" cy="526756"/>
              <a:chOff x="726176" y="1822562"/>
              <a:chExt cx="677131" cy="511960"/>
            </a:xfrm>
          </p:grpSpPr>
          <p:sp>
            <p:nvSpPr>
              <p:cNvPr id="31" name="Google Shape;7657;p78"/>
              <p:cNvSpPr/>
              <p:nvPr/>
            </p:nvSpPr>
            <p:spPr>
              <a:xfrm>
                <a:off x="726176" y="1833962"/>
                <a:ext cx="261661" cy="469875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658;p78"/>
              <p:cNvSpPr/>
              <p:nvPr/>
            </p:nvSpPr>
            <p:spPr>
              <a:xfrm>
                <a:off x="1288253" y="2079370"/>
                <a:ext cx="4659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rgbClr val="00B0F0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659;p78"/>
              <p:cNvSpPr/>
              <p:nvPr/>
            </p:nvSpPr>
            <p:spPr>
              <a:xfrm>
                <a:off x="1288251" y="1841478"/>
                <a:ext cx="4659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rgbClr val="00B0F0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660;p78"/>
              <p:cNvSpPr/>
              <p:nvPr/>
            </p:nvSpPr>
            <p:spPr>
              <a:xfrm>
                <a:off x="1278633" y="2061496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661;p78"/>
              <p:cNvSpPr/>
              <p:nvPr/>
            </p:nvSpPr>
            <p:spPr>
              <a:xfrm>
                <a:off x="1342889" y="2295433"/>
                <a:ext cx="60418" cy="3908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662;p78"/>
              <p:cNvSpPr/>
              <p:nvPr/>
            </p:nvSpPr>
            <p:spPr>
              <a:xfrm>
                <a:off x="1342899" y="1822562"/>
                <a:ext cx="60408" cy="35976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7664;p78"/>
            <p:cNvSpPr/>
            <p:nvPr/>
          </p:nvSpPr>
          <p:spPr>
            <a:xfrm>
              <a:off x="1301626" y="2245820"/>
              <a:ext cx="439742" cy="528262"/>
            </a:xfrm>
            <a:custGeom>
              <a:avLst/>
              <a:gdLst/>
              <a:ahLst/>
              <a:cxnLst/>
              <a:rect l="l" t="t" r="r" b="b"/>
              <a:pathLst>
                <a:path w="20082" h="20115" extrusionOk="0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637484" y="-24393"/>
            <a:ext cx="2048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</a:t>
            </a:r>
            <a:r>
              <a:rPr lang="en-US" sz="2400" b="1" dirty="0" smtClean="0">
                <a:solidFill>
                  <a:schemeClr val="bg1"/>
                </a:solidFill>
              </a:rPr>
              <a:t>edia </a:t>
            </a:r>
            <a:r>
              <a:rPr lang="en-US" sz="2400" b="1" dirty="0" err="1" smtClean="0">
                <a:solidFill>
                  <a:schemeClr val="bg1"/>
                </a:solidFill>
              </a:rPr>
              <a:t>dhe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FFFF00"/>
                </a:solidFill>
              </a:rPr>
              <a:t>K</a:t>
            </a:r>
            <a:r>
              <a:rPr lang="en-US" sz="2400" b="1" dirty="0" err="1" smtClean="0">
                <a:solidFill>
                  <a:schemeClr val="bg1"/>
                </a:solidFill>
              </a:rPr>
              <a:t>omunikim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N</a:t>
            </a:r>
            <a:r>
              <a:rPr lang="en-US" sz="2400" b="1" dirty="0" err="1" smtClean="0">
                <a:solidFill>
                  <a:schemeClr val="bg1"/>
                </a:solidFill>
              </a:rPr>
              <a:t>dërkulturor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821" y="1360484"/>
            <a:ext cx="8303172" cy="9099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59246" y="1321026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Studime</a:t>
            </a:r>
            <a:r>
              <a:rPr lang="en-US" sz="2400" b="1" dirty="0" smtClean="0">
                <a:solidFill>
                  <a:schemeClr val="bg1"/>
                </a:solidFill>
              </a:rPr>
              <a:t> 4 </a:t>
            </a:r>
            <a:r>
              <a:rPr lang="en-US" sz="2400" b="1" dirty="0" err="1" smtClean="0">
                <a:solidFill>
                  <a:schemeClr val="bg1"/>
                </a:solidFill>
              </a:rPr>
              <a:t>vjeçare</a:t>
            </a:r>
            <a:r>
              <a:rPr lang="en-US" sz="2400" b="1" dirty="0" smtClean="0">
                <a:solidFill>
                  <a:schemeClr val="bg1"/>
                </a:solidFill>
              </a:rPr>
              <a:t> (8 </a:t>
            </a:r>
            <a:r>
              <a:rPr lang="en-US" sz="2400" b="1" dirty="0" err="1" smtClean="0">
                <a:solidFill>
                  <a:schemeClr val="bg1"/>
                </a:solidFill>
              </a:rPr>
              <a:t>semestra</a:t>
            </a:r>
            <a:r>
              <a:rPr lang="en-US" sz="2400" b="1" dirty="0" smtClean="0">
                <a:solidFill>
                  <a:schemeClr val="bg1"/>
                </a:solidFill>
              </a:rPr>
              <a:t>) = 240 ECTS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Google Shape;7662;p78"/>
          <p:cNvSpPr/>
          <p:nvPr/>
        </p:nvSpPr>
        <p:spPr>
          <a:xfrm rot="5400000">
            <a:off x="4452165" y="1147003"/>
            <a:ext cx="109193" cy="203081"/>
          </a:xfrm>
          <a:custGeom>
            <a:avLst/>
            <a:gdLst/>
            <a:ahLst/>
            <a:cxnLst/>
            <a:rect l="l" t="t" r="r" b="b"/>
            <a:pathLst>
              <a:path w="4304" h="5778" extrusionOk="0">
                <a:moveTo>
                  <a:pt x="489" y="0"/>
                </a:moveTo>
                <a:cubicBezTo>
                  <a:pt x="234" y="0"/>
                  <a:pt x="1" y="207"/>
                  <a:pt x="1" y="514"/>
                </a:cubicBezTo>
                <a:lnTo>
                  <a:pt x="1" y="5284"/>
                </a:lnTo>
                <a:cubicBezTo>
                  <a:pt x="1" y="5574"/>
                  <a:pt x="229" y="5777"/>
                  <a:pt x="482" y="5777"/>
                </a:cubicBezTo>
                <a:cubicBezTo>
                  <a:pt x="577" y="5777"/>
                  <a:pt x="676" y="5748"/>
                  <a:pt x="768" y="5684"/>
                </a:cubicBezTo>
                <a:lnTo>
                  <a:pt x="4003" y="3382"/>
                </a:lnTo>
                <a:cubicBezTo>
                  <a:pt x="4304" y="3182"/>
                  <a:pt x="4304" y="2782"/>
                  <a:pt x="4037" y="2582"/>
                </a:cubicBezTo>
                <a:lnTo>
                  <a:pt x="801" y="113"/>
                </a:lnTo>
                <a:cubicBezTo>
                  <a:pt x="704" y="35"/>
                  <a:pt x="595" y="0"/>
                  <a:pt x="4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368100" y="1833145"/>
            <a:ext cx="423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2 </a:t>
            </a:r>
            <a:r>
              <a:rPr lang="en-US" sz="1800" b="1" dirty="0" err="1" smtClean="0">
                <a:solidFill>
                  <a:schemeClr val="bg1"/>
                </a:solidFill>
              </a:rPr>
              <a:t>vjet</a:t>
            </a:r>
            <a:r>
              <a:rPr lang="en-US" sz="1800" b="1" dirty="0" smtClean="0">
                <a:solidFill>
                  <a:schemeClr val="bg1"/>
                </a:solidFill>
              </a:rPr>
              <a:t> (4 </a:t>
            </a:r>
            <a:r>
              <a:rPr lang="en-US" sz="1800" b="1" dirty="0" err="1" smtClean="0">
                <a:solidFill>
                  <a:schemeClr val="bg1"/>
                </a:solidFill>
              </a:rPr>
              <a:t>semestra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</a:rPr>
              <a:t> = </a:t>
            </a:r>
            <a:r>
              <a:rPr lang="en-US" sz="1800" b="1" dirty="0" err="1" smtClean="0">
                <a:solidFill>
                  <a:schemeClr val="bg1"/>
                </a:solidFill>
              </a:rPr>
              <a:t>të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përgjithshme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21546" y="1846746"/>
            <a:ext cx="371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2 </a:t>
            </a:r>
            <a:r>
              <a:rPr lang="en-US" sz="1800" b="1" dirty="0" err="1" smtClean="0">
                <a:solidFill>
                  <a:srgbClr val="FFFF00"/>
                </a:solidFill>
              </a:rPr>
              <a:t>vjet</a:t>
            </a:r>
            <a:r>
              <a:rPr lang="en-US" sz="1800" b="1" dirty="0" smtClean="0">
                <a:solidFill>
                  <a:srgbClr val="FFFF00"/>
                </a:solidFill>
              </a:rPr>
              <a:t> (4 </a:t>
            </a:r>
            <a:r>
              <a:rPr lang="en-US" sz="1800" b="1" dirty="0" err="1" smtClean="0">
                <a:solidFill>
                  <a:srgbClr val="FFFF00"/>
                </a:solidFill>
              </a:rPr>
              <a:t>semestra</a:t>
            </a:r>
            <a:r>
              <a:rPr lang="en-US" sz="1800" b="1" dirty="0" smtClean="0">
                <a:solidFill>
                  <a:srgbClr val="FFFF00"/>
                </a:solidFill>
              </a:rPr>
              <a:t>) = </a:t>
            </a:r>
            <a:r>
              <a:rPr lang="en-US" sz="1800" b="1" dirty="0" err="1" smtClean="0">
                <a:solidFill>
                  <a:srgbClr val="FFFF00"/>
                </a:solidFill>
              </a:rPr>
              <a:t>specifike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44" name="Google Shape;7664;p78"/>
          <p:cNvSpPr/>
          <p:nvPr/>
        </p:nvSpPr>
        <p:spPr>
          <a:xfrm rot="5400000">
            <a:off x="5542018" y="2460776"/>
            <a:ext cx="1877026" cy="2808067"/>
          </a:xfrm>
          <a:custGeom>
            <a:avLst/>
            <a:gdLst/>
            <a:ahLst/>
            <a:cxnLst/>
            <a:rect l="l" t="t" r="r" b="b"/>
            <a:pathLst>
              <a:path w="20082" h="20115" extrusionOk="0">
                <a:moveTo>
                  <a:pt x="10041" y="1"/>
                </a:moveTo>
                <a:cubicBezTo>
                  <a:pt x="4503" y="1"/>
                  <a:pt x="0" y="4504"/>
                  <a:pt x="0" y="10041"/>
                </a:cubicBezTo>
                <a:cubicBezTo>
                  <a:pt x="0" y="15612"/>
                  <a:pt x="4503" y="20115"/>
                  <a:pt x="10041" y="20115"/>
                </a:cubicBezTo>
                <a:cubicBezTo>
                  <a:pt x="15578" y="20115"/>
                  <a:pt x="20081" y="15612"/>
                  <a:pt x="20081" y="10041"/>
                </a:cubicBezTo>
                <a:cubicBezTo>
                  <a:pt x="20081" y="4504"/>
                  <a:pt x="15578" y="1"/>
                  <a:pt x="10041" y="1"/>
                </a:cubicBezTo>
                <a:close/>
              </a:path>
            </a:pathLst>
          </a:custGeom>
          <a:noFill/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1570752" y="3114982"/>
            <a:ext cx="197682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I/E Diplomuar 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Gazetari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dhe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Media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19731" y="3110550"/>
            <a:ext cx="223971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I/E Diplomuar 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Komunikim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dhe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Media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Google Shape;9031;p83"/>
          <p:cNvSpPr/>
          <p:nvPr/>
        </p:nvSpPr>
        <p:spPr>
          <a:xfrm>
            <a:off x="8105781" y="3752528"/>
            <a:ext cx="857236" cy="814562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9031;p83"/>
          <p:cNvSpPr/>
          <p:nvPr/>
        </p:nvSpPr>
        <p:spPr>
          <a:xfrm>
            <a:off x="139357" y="3961368"/>
            <a:ext cx="857236" cy="814562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511025"/>
            <a:ext cx="8692055" cy="1503306"/>
          </a:xfrm>
        </p:spPr>
        <p:txBody>
          <a:bodyPr/>
          <a:lstStyle/>
          <a:p>
            <a:r>
              <a:rPr lang="en-US" sz="4000" b="1" dirty="0" err="1"/>
              <a:t>Studenti</a:t>
            </a:r>
            <a:r>
              <a:rPr lang="en-US" sz="4000" b="1" dirty="0"/>
              <a:t> </a:t>
            </a:r>
            <a:r>
              <a:rPr lang="en-US" sz="4000" b="1" dirty="0" err="1"/>
              <a:t>i</a:t>
            </a:r>
            <a:r>
              <a:rPr lang="en-US" sz="4000" b="1" dirty="0"/>
              <a:t> </a:t>
            </a:r>
            <a:r>
              <a:rPr lang="en-US" sz="4000" b="1" dirty="0" err="1"/>
              <a:t>diplomuar</a:t>
            </a:r>
            <a:r>
              <a:rPr lang="en-US" sz="4000" b="1" dirty="0"/>
              <a:t> </a:t>
            </a:r>
            <a:r>
              <a:rPr lang="en-US" sz="4000" b="1" dirty="0" smtClean="0"/>
              <a:t>do </a:t>
            </a:r>
            <a:r>
              <a:rPr lang="en-US" sz="4000" b="1" dirty="0" err="1"/>
              <a:t>të</a:t>
            </a:r>
            <a:r>
              <a:rPr lang="en-US" sz="4000" b="1" dirty="0"/>
              <a:t> </a:t>
            </a:r>
            <a:r>
              <a:rPr lang="en-US" sz="4000" b="1" dirty="0" err="1"/>
              <a:t>fitojë</a:t>
            </a:r>
            <a:r>
              <a:rPr lang="en-US" sz="4000" b="1" dirty="0"/>
              <a:t> </a:t>
            </a:r>
            <a:r>
              <a:rPr lang="en-US" sz="4000" b="1" dirty="0" err="1" smtClean="0"/>
              <a:t>titullin</a:t>
            </a:r>
            <a:r>
              <a:rPr lang="en-US" sz="4000" b="1" dirty="0" smtClean="0"/>
              <a:t>:</a:t>
            </a:r>
            <a:r>
              <a:rPr lang="en-US" sz="4000" b="1" dirty="0"/>
              <a:t> 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9185" y="2282017"/>
            <a:ext cx="8692055" cy="252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 smtClean="0">
                <a:solidFill>
                  <a:srgbClr val="FFFF00"/>
                </a:solidFill>
              </a:rPr>
              <a:t>BSc </a:t>
            </a:r>
            <a:r>
              <a:rPr lang="en-US" sz="4000" b="1" dirty="0" err="1" smtClean="0">
                <a:solidFill>
                  <a:srgbClr val="FFFF00"/>
                </a:solidFill>
              </a:rPr>
              <a:t>në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Gazetari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dhe</a:t>
            </a:r>
            <a:r>
              <a:rPr lang="en-US" sz="5400" b="1" dirty="0" smtClean="0">
                <a:solidFill>
                  <a:srgbClr val="FFFF00"/>
                </a:solidFill>
              </a:rPr>
              <a:t> Media</a:t>
            </a:r>
            <a:r>
              <a:rPr lang="en-US" sz="4000" dirty="0" smtClean="0"/>
              <a:t> </a:t>
            </a:r>
            <a:br>
              <a:rPr lang="en-US" sz="4000" dirty="0" smtClean="0"/>
            </a:br>
            <a:r>
              <a:rPr lang="en-US" sz="4000" dirty="0" err="1" smtClean="0"/>
              <a:t>ose</a:t>
            </a:r>
            <a:endParaRPr lang="en-US" sz="4000" dirty="0" smtClean="0"/>
          </a:p>
          <a:p>
            <a:r>
              <a:rPr lang="en-US" sz="4000" b="1" dirty="0">
                <a:solidFill>
                  <a:srgbClr val="FFFF00"/>
                </a:solidFill>
              </a:rPr>
              <a:t>BSc </a:t>
            </a:r>
            <a:r>
              <a:rPr lang="en-US" sz="4000" b="1" dirty="0" err="1">
                <a:solidFill>
                  <a:srgbClr val="FFFF00"/>
                </a:solidFill>
              </a:rPr>
              <a:t>në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Komunikim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dhe</a:t>
            </a:r>
            <a:r>
              <a:rPr lang="en-US" sz="4800" b="1" dirty="0">
                <a:solidFill>
                  <a:srgbClr val="FFFF00"/>
                </a:solidFill>
              </a:rPr>
              <a:t> Media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 </a:t>
            </a:r>
            <a:br>
              <a:rPr lang="en-US" sz="4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9186" y="511024"/>
            <a:ext cx="8692055" cy="4173991"/>
          </a:xfrm>
        </p:spPr>
        <p:txBody>
          <a:bodyPr/>
          <a:lstStyle/>
          <a:p>
            <a:pPr lvl="0">
              <a:buClr>
                <a:srgbClr val="000000"/>
              </a:buClr>
              <a:buSzTx/>
            </a:pPr>
            <a:r>
              <a:rPr lang="en-US" sz="6600" b="1" dirty="0" smtClean="0"/>
              <a:t>Radio </a:t>
            </a:r>
            <a:r>
              <a:rPr lang="en-US" sz="6600" b="1" dirty="0" err="1" smtClean="0"/>
              <a:t>Studenti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4000" b="1" dirty="0" err="1" smtClean="0">
                <a:solidFill>
                  <a:srgbClr val="FFFF00"/>
                </a:solidFill>
              </a:rPr>
              <a:t>në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5400" b="1" dirty="0">
                <a:solidFill>
                  <a:srgbClr val="FFFFFF"/>
                </a:solidFill>
              </a:rPr>
              <a:t>UNIVERSITETIN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7200" b="1" dirty="0">
                <a:solidFill>
                  <a:srgbClr val="FFFF00"/>
                </a:solidFill>
              </a:rPr>
              <a:t>“NËNË TEREZA”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NË SHKUP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 </a:t>
            </a:r>
            <a:r>
              <a:rPr lang="en-US" dirty="0" err="1" smtClean="0"/>
              <a:t>kuader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MKN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nt.edu.mk/wp-content/uploads/2020/07/REVISTA-STUDENTI...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8" y="0"/>
            <a:ext cx="7740502" cy="51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6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9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125</Words>
  <Application>Microsoft Office PowerPoint</Application>
  <PresentationFormat>On-screen Show (16:9)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Proxima Nova</vt:lpstr>
      <vt:lpstr>Slidesgo Final Pages</vt:lpstr>
      <vt:lpstr>PowerPoint Presentation</vt:lpstr>
      <vt:lpstr>PowerPoint Presentation</vt:lpstr>
      <vt:lpstr>PowerPoint Presentation</vt:lpstr>
      <vt:lpstr>PowerPoint Presentation</vt:lpstr>
      <vt:lpstr>Studenti i diplomuar do të fitojë titullin:    </vt:lpstr>
      <vt:lpstr>Radio Studenti në  UNIVERSITETIN “NËNË TEREZA”  NË SHKUP  </vt:lpstr>
      <vt:lpstr>Ne kuader te MKN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REVISTA UNT-STUDENTI në  UNIVERSITETIN “NËNË TEREZA”  NË SHKUP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LUFTA NE UKRAINË  NGA PRIZMI  MEDIATIK</dc:title>
  <dc:creator>Bardhi Kurtishi</dc:creator>
  <cp:lastModifiedBy>38975</cp:lastModifiedBy>
  <cp:revision>154</cp:revision>
  <dcterms:modified xsi:type="dcterms:W3CDTF">2023-11-08T23:55:25Z</dcterms:modified>
</cp:coreProperties>
</file>